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Michroma"/>
      <p:regular r:id="rId23"/>
    </p:embeddedFont>
    <p:embeddedFont>
      <p:font typeface="Syne"/>
      <p:regular r:id="rId24"/>
      <p:bold r:id="rId25"/>
    </p:embeddedFont>
    <p:embeddedFont>
      <p:font typeface="PT Sans"/>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8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8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Syne-regular.fntdata"/><Relationship Id="rId23" Type="http://schemas.openxmlformats.org/officeDocument/2006/relationships/font" Target="fonts/Michrom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regular.fntdata"/><Relationship Id="rId25" Type="http://schemas.openxmlformats.org/officeDocument/2006/relationships/font" Target="fonts/Syne-bold.fntdata"/><Relationship Id="rId28" Type="http://schemas.openxmlformats.org/officeDocument/2006/relationships/font" Target="fonts/PTSans-italic.fntdata"/><Relationship Id="rId27" Type="http://schemas.openxmlformats.org/officeDocument/2006/relationships/font" Target="fonts/PT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f3dcce03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f3dcce03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percepção visual está intimamente ligada à representação e manipulação de cores nos sistemas de computação gráfica. As representações de cores, como RGB (Red, Green, Blue), CMYK (Cyan, Magenta, Yellow, Black) e outras, desempenham um papel crucial na criação de imagens e na maneira como são percebidas pelos espectadores.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RGB (Red, Green, Blue): Este é um dos sistemas de cores mais comuns em computação gráfica. As cores são representadas como combinações de valores de vermelho, verde e azul. A percepção visual das cores é baseada na forma como esses componentes são misturados e exibidos em dispositivos de exibição, como monitores de computador e telas de televisão.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CMYK (Cyan, Magenta, Yellow, Black): Este sistema é amplamente utilizado na impressão. Ele funciona subtraindo cores da luz branca refletida pela superfície do papel. CMY são as cores primárias, enquanto o K representa a cor preta. A percepção visual das cores impressas é afetada pela sobreposição de tintas e pela capacidade de reproduzir uma gama de cores precisa.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Outros modelos de cores: Além de RGB e CMYK, existem muitos outros modelos de cores usados em diferentes contextos, como o modelo de cores HSL (Hue, Saturation, Lightness), o modelo de cores HSV (Hue, Saturation, Value), o modelo de cores Lab (CIELAB), entre outros. Cada modelo tem suas próprias vantagens e é usado para diferentes fins na computação gráfica.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Gestão de cores: A percepção visual das cores também é afetada pela calibração e gerenciamento de cores. Isso inclui o uso de perfis de cores para garantir que as cores sejam exibidas de forma consistente em diferentes dispositivos de exibição e mídias.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Portanto, a escolha e manipulação dos modelos de cores têm um impacto significativo na percepção visual das imagens geradas por computador, tanto em telas quanto em mídias impressas. Entender como esses sistemas de cores funcionam e como eles são interpretados pelo olho humano é essencial para criar representações visuais precisas e atraentes.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3b1907b4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3b1907b4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2aee523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2aee523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80f5596f4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80f5596f4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7ed15347c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7ed15347c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f3b1907b4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f3b1907b4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3b1907b4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3b1907b4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3b1907b4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3b1907b4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3b1907b4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3b1907b4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Proximidade</a:t>
            </a:r>
            <a:endParaRPr>
              <a:solidFill>
                <a:schemeClr val="dk1"/>
              </a:solidFill>
            </a:endParaRPr>
          </a:p>
          <a:p>
            <a:pPr indent="0" lvl="0" marL="0" rtl="0" algn="l">
              <a:lnSpc>
                <a:spcPct val="115000"/>
              </a:lnSpc>
              <a:spcBef>
                <a:spcPts val="500"/>
              </a:spcBef>
              <a:spcAft>
                <a:spcPts val="0"/>
              </a:spcAft>
              <a:buNone/>
            </a:pPr>
            <a:r>
              <a:rPr lang="en" sz="1050">
                <a:solidFill>
                  <a:srgbClr val="202122"/>
                </a:solidFill>
              </a:rPr>
              <a:t>Os objetos mais próximos entre si são percebidos como grupos independentes dos mais distantes. </a:t>
            </a:r>
            <a:endParaRPr sz="1050">
              <a:solidFill>
                <a:srgbClr val="202122"/>
              </a:solidFill>
            </a:endParaRPr>
          </a:p>
          <a:p>
            <a:pPr indent="0" lvl="0" marL="0" rtl="0" algn="l">
              <a:lnSpc>
                <a:spcPct val="115000"/>
              </a:lnSpc>
              <a:spcBef>
                <a:spcPts val="500"/>
              </a:spcBef>
              <a:spcAft>
                <a:spcPts val="0"/>
              </a:spcAft>
              <a:buNone/>
            </a:pPr>
            <a:r>
              <a:rPr lang="en">
                <a:solidFill>
                  <a:schemeClr val="dk1"/>
                </a:solidFill>
              </a:rPr>
              <a:t>Similaridade ou semelhança</a:t>
            </a:r>
            <a:endParaRPr>
              <a:solidFill>
                <a:schemeClr val="dk1"/>
              </a:solidFill>
            </a:endParaRPr>
          </a:p>
          <a:p>
            <a:pPr indent="0" lvl="0" marL="0" rtl="0" algn="l">
              <a:lnSpc>
                <a:spcPct val="115000"/>
              </a:lnSpc>
              <a:spcBef>
                <a:spcPts val="500"/>
              </a:spcBef>
              <a:spcAft>
                <a:spcPts val="0"/>
              </a:spcAft>
              <a:buNone/>
            </a:pPr>
            <a:r>
              <a:rPr lang="en" sz="1050">
                <a:solidFill>
                  <a:srgbClr val="202122"/>
                </a:solidFill>
              </a:rPr>
              <a:t>No desenho abaixo, é mais fácil distinguir linhas (e não colunas), parecendo que os círculos brancos se agrupam entre si, o mesmo acontecendo com os pretos, apesar de a distância entre as linhas e entre as colunas ser a mesma.</a:t>
            </a:r>
            <a:endParaRPr sz="1050">
              <a:solidFill>
                <a:srgbClr val="202122"/>
              </a:solidFill>
            </a:endParaRPr>
          </a:p>
          <a:p>
            <a:pPr indent="0" lvl="0" marL="0" rtl="0" algn="l">
              <a:lnSpc>
                <a:spcPct val="115000"/>
              </a:lnSpc>
              <a:spcBef>
                <a:spcPts val="500"/>
              </a:spcBef>
              <a:spcAft>
                <a:spcPts val="0"/>
              </a:spcAft>
              <a:buNone/>
            </a:pPr>
            <a:r>
              <a:rPr lang="en">
                <a:solidFill>
                  <a:schemeClr val="dk1"/>
                </a:solidFill>
              </a:rPr>
              <a:t>Fechamento</a:t>
            </a:r>
            <a:endParaRPr>
              <a:solidFill>
                <a:schemeClr val="dk1"/>
              </a:solidFill>
            </a:endParaRPr>
          </a:p>
          <a:p>
            <a:pPr indent="0" lvl="0" marL="0" rtl="0" algn="l">
              <a:lnSpc>
                <a:spcPct val="115000"/>
              </a:lnSpc>
              <a:spcBef>
                <a:spcPts val="500"/>
              </a:spcBef>
              <a:spcAft>
                <a:spcPts val="0"/>
              </a:spcAft>
              <a:buNone/>
            </a:pPr>
            <a:r>
              <a:rPr lang="en" sz="1050">
                <a:solidFill>
                  <a:srgbClr val="202122"/>
                </a:solidFill>
              </a:rPr>
              <a:t>Nossos cérebros adicionam componentes que faltam para interpretar uma figura parcial como um todo</a:t>
            </a:r>
            <a:endParaRPr sz="1050">
              <a:solidFill>
                <a:srgbClr val="202122"/>
              </a:solidFill>
            </a:endParaRPr>
          </a:p>
          <a:p>
            <a:pPr indent="0" lvl="0" marL="0" rtl="0" algn="l">
              <a:lnSpc>
                <a:spcPct val="115000"/>
              </a:lnSpc>
              <a:spcBef>
                <a:spcPts val="500"/>
              </a:spcBef>
              <a:spcAft>
                <a:spcPts val="0"/>
              </a:spcAft>
              <a:buNone/>
            </a:pPr>
            <a:r>
              <a:rPr lang="en">
                <a:solidFill>
                  <a:schemeClr val="dk1"/>
                </a:solidFill>
              </a:rPr>
              <a:t>Simetria</a:t>
            </a:r>
            <a:endParaRPr>
              <a:solidFill>
                <a:schemeClr val="dk1"/>
              </a:solidFill>
            </a:endParaRPr>
          </a:p>
          <a:p>
            <a:pPr indent="0" lvl="0" marL="0" rtl="0" algn="l">
              <a:lnSpc>
                <a:spcPct val="115000"/>
              </a:lnSpc>
              <a:spcBef>
                <a:spcPts val="500"/>
              </a:spcBef>
              <a:spcAft>
                <a:spcPts val="0"/>
              </a:spcAft>
              <a:buNone/>
            </a:pPr>
            <a:r>
              <a:rPr lang="en" sz="1050">
                <a:solidFill>
                  <a:srgbClr val="202122"/>
                </a:solidFill>
              </a:rPr>
              <a:t>Elementos simétricos são mais facilmente agrupados em conjuntos que os não simétricos. Na figura abaixo as duas figuras da esquerda, simétricas são mais facilmente percebidas como um grupo, que o par da direita, em que uma das figuras não é simétrica.</a:t>
            </a:r>
            <a:endParaRPr sz="1050">
              <a:solidFill>
                <a:srgbClr val="202122"/>
              </a:solidFill>
            </a:endParaRPr>
          </a:p>
          <a:p>
            <a:pPr indent="0" lvl="0" marL="0" rtl="0" algn="l">
              <a:lnSpc>
                <a:spcPct val="115000"/>
              </a:lnSpc>
              <a:spcBef>
                <a:spcPts val="500"/>
              </a:spcBef>
              <a:spcAft>
                <a:spcPts val="0"/>
              </a:spcAft>
              <a:buNone/>
            </a:pPr>
            <a:r>
              <a:rPr lang="en">
                <a:solidFill>
                  <a:schemeClr val="dk1"/>
                </a:solidFill>
              </a:rPr>
              <a:t>Destino comum</a:t>
            </a:r>
            <a:endParaRPr>
              <a:solidFill>
                <a:schemeClr val="dk1"/>
              </a:solidFill>
            </a:endParaRPr>
          </a:p>
          <a:p>
            <a:pPr indent="0" lvl="0" marL="0" rtl="0" algn="l">
              <a:lnSpc>
                <a:spcPct val="115000"/>
              </a:lnSpc>
              <a:spcBef>
                <a:spcPts val="600"/>
              </a:spcBef>
              <a:spcAft>
                <a:spcPts val="0"/>
              </a:spcAft>
              <a:buNone/>
            </a:pPr>
            <a:r>
              <a:rPr lang="en">
                <a:solidFill>
                  <a:schemeClr val="dk1"/>
                </a:solidFill>
              </a:rPr>
              <a:t>Itens movendo-se no mesmo sentido são mais facilmente agrupados entre si.</a:t>
            </a:r>
            <a:endParaRPr>
              <a:solidFill>
                <a:schemeClr val="dk1"/>
              </a:solidFill>
            </a:endParaRPr>
          </a:p>
          <a:p>
            <a:pPr indent="0" lvl="0" marL="0" rtl="0" algn="l">
              <a:lnSpc>
                <a:spcPct val="160000"/>
              </a:lnSpc>
              <a:spcBef>
                <a:spcPts val="300"/>
              </a:spcBef>
              <a:spcAft>
                <a:spcPts val="0"/>
              </a:spcAft>
              <a:buNone/>
            </a:pPr>
            <a:r>
              <a:rPr lang="en" sz="1050">
                <a:solidFill>
                  <a:schemeClr val="dk1"/>
                </a:solidFill>
              </a:rPr>
              <a:t>Continuidade</a:t>
            </a:r>
            <a:endParaRPr sz="1050">
              <a:solidFill>
                <a:schemeClr val="dk1"/>
              </a:solidFill>
            </a:endParaRPr>
          </a:p>
          <a:p>
            <a:pPr indent="0" lvl="0" marL="0" rtl="0" algn="l">
              <a:lnSpc>
                <a:spcPct val="160000"/>
              </a:lnSpc>
              <a:spcBef>
                <a:spcPts val="800"/>
              </a:spcBef>
              <a:spcAft>
                <a:spcPts val="0"/>
              </a:spcAft>
              <a:buNone/>
            </a:pPr>
            <a:r>
              <a:rPr lang="en" sz="1050">
                <a:solidFill>
                  <a:schemeClr val="dk1"/>
                </a:solidFill>
              </a:rPr>
              <a:t>Uma vez que um padrão é formado, é mais provável que ele se mantenha, mesmo que seus componentes sejam redistribuídos.</a:t>
            </a:r>
            <a:endParaRPr sz="1050">
              <a:solidFill>
                <a:schemeClr val="dk1"/>
              </a:solidFill>
            </a:endParaRPr>
          </a:p>
          <a:p>
            <a:pPr indent="0" lvl="0" marL="0" rtl="0" algn="l">
              <a:lnSpc>
                <a:spcPct val="115000"/>
              </a:lnSpc>
              <a:spcBef>
                <a:spcPts val="500"/>
              </a:spcBef>
              <a:spcAft>
                <a:spcPts val="0"/>
              </a:spcAft>
              <a:buClr>
                <a:schemeClr val="dk1"/>
              </a:buClr>
              <a:buSzPts val="1100"/>
              <a:buFont typeface="Arial"/>
              <a:buNone/>
            </a:pPr>
            <a:r>
              <a:t/>
            </a:r>
            <a:endParaRPr sz="1050">
              <a:solidFill>
                <a:srgbClr val="202122"/>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3b1907b4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f3b1907b4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3b1907b4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3b1907b4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3b1907b4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3b1907b4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25" y="0"/>
            <a:ext cx="9144001" cy="5159000"/>
            <a:chOff x="125" y="0"/>
            <a:chExt cx="9144001" cy="5159000"/>
          </a:xfrm>
        </p:grpSpPr>
        <p:pic>
          <p:nvPicPr>
            <p:cNvPr id="10" name="Google Shape;10;p2"/>
            <p:cNvPicPr preferRelativeResize="0"/>
            <p:nvPr/>
          </p:nvPicPr>
          <p:blipFill>
            <a:blip r:embed="rId2">
              <a:alphaModFix amt="70000"/>
            </a:blip>
            <a:stretch>
              <a:fillRect/>
            </a:stretch>
          </p:blipFill>
          <p:spPr>
            <a:xfrm>
              <a:off x="125" y="0"/>
              <a:ext cx="9144000" cy="5143500"/>
            </a:xfrm>
            <a:prstGeom prst="rect">
              <a:avLst/>
            </a:prstGeom>
            <a:noFill/>
            <a:ln>
              <a:noFill/>
            </a:ln>
          </p:spPr>
        </p:pic>
        <p:pic>
          <p:nvPicPr>
            <p:cNvPr id="11" name="Google Shape;11;p2"/>
            <p:cNvPicPr preferRelativeResize="0"/>
            <p:nvPr/>
          </p:nvPicPr>
          <p:blipFill rotWithShape="1">
            <a:blip r:embed="rId3">
              <a:alphaModFix amt="70000"/>
            </a:blip>
            <a:srcRect b="0" l="-104" r="5469" t="0"/>
            <a:stretch/>
          </p:blipFill>
          <p:spPr>
            <a:xfrm>
              <a:off x="3708576" y="15500"/>
              <a:ext cx="5435551" cy="5143500"/>
            </a:xfrm>
            <a:prstGeom prst="rect">
              <a:avLst/>
            </a:prstGeom>
            <a:noFill/>
            <a:ln>
              <a:noFill/>
            </a:ln>
          </p:spPr>
        </p:pic>
      </p:grpSp>
      <p:sp>
        <p:nvSpPr>
          <p:cNvPr id="12" name="Google Shape;12;p2"/>
          <p:cNvSpPr txBox="1"/>
          <p:nvPr>
            <p:ph type="ctrTitle"/>
          </p:nvPr>
        </p:nvSpPr>
        <p:spPr>
          <a:xfrm>
            <a:off x="713225" y="787400"/>
            <a:ext cx="5331900" cy="27210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b="1" sz="4900">
                <a:latin typeface="Michroma"/>
                <a:ea typeface="Michroma"/>
                <a:cs typeface="Michroma"/>
                <a:sym typeface="Michrom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713225" y="3545325"/>
            <a:ext cx="5331900" cy="46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grpSp>
        <p:nvGrpSpPr>
          <p:cNvPr id="63" name="Google Shape;63;p11"/>
          <p:cNvGrpSpPr/>
          <p:nvPr/>
        </p:nvGrpSpPr>
        <p:grpSpPr>
          <a:xfrm>
            <a:off x="-1" y="-19050"/>
            <a:ext cx="9144001" cy="5162551"/>
            <a:chOff x="-1" y="-19050"/>
            <a:chExt cx="9144001" cy="5162551"/>
          </a:xfrm>
        </p:grpSpPr>
        <p:pic>
          <p:nvPicPr>
            <p:cNvPr id="64" name="Google Shape;64;p11"/>
            <p:cNvPicPr preferRelativeResize="0"/>
            <p:nvPr/>
          </p:nvPicPr>
          <p:blipFill rotWithShape="1">
            <a:blip r:embed="rId2">
              <a:alphaModFix amt="70000"/>
            </a:blip>
            <a:srcRect b="0" l="0" r="3567" t="0"/>
            <a:stretch/>
          </p:blipFill>
          <p:spPr>
            <a:xfrm rot="5400000">
              <a:off x="1995487" y="-2005013"/>
              <a:ext cx="5153026" cy="9144001"/>
            </a:xfrm>
            <a:prstGeom prst="rect">
              <a:avLst/>
            </a:prstGeom>
            <a:noFill/>
            <a:ln>
              <a:noFill/>
            </a:ln>
          </p:spPr>
        </p:pic>
        <p:pic>
          <p:nvPicPr>
            <p:cNvPr id="65" name="Google Shape;65;p11"/>
            <p:cNvPicPr preferRelativeResize="0"/>
            <p:nvPr/>
          </p:nvPicPr>
          <p:blipFill rotWithShape="1">
            <a:blip r:embed="rId3">
              <a:alphaModFix amt="60000"/>
            </a:blip>
            <a:srcRect b="0" l="5750" r="26836" t="0"/>
            <a:stretch/>
          </p:blipFill>
          <p:spPr>
            <a:xfrm rot="5400000">
              <a:off x="1990724" y="-866774"/>
              <a:ext cx="5162551" cy="6858000"/>
            </a:xfrm>
            <a:prstGeom prst="rect">
              <a:avLst/>
            </a:prstGeom>
            <a:noFill/>
            <a:ln>
              <a:noFill/>
            </a:ln>
          </p:spPr>
        </p:pic>
      </p:grpSp>
      <p:sp>
        <p:nvSpPr>
          <p:cNvPr id="66" name="Google Shape;66;p11"/>
          <p:cNvSpPr txBox="1"/>
          <p:nvPr>
            <p:ph hasCustomPrompt="1" type="title"/>
          </p:nvPr>
        </p:nvSpPr>
        <p:spPr>
          <a:xfrm>
            <a:off x="713100" y="1486700"/>
            <a:ext cx="7717800" cy="10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5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 name="Google Shape;67;p11"/>
          <p:cNvSpPr txBox="1"/>
          <p:nvPr>
            <p:ph idx="1" type="subTitle"/>
          </p:nvPr>
        </p:nvSpPr>
        <p:spPr>
          <a:xfrm>
            <a:off x="713100" y="2550100"/>
            <a:ext cx="7717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9" name="Shape 69"/>
        <p:cNvGrpSpPr/>
        <p:nvPr/>
      </p:nvGrpSpPr>
      <p:grpSpPr>
        <a:xfrm>
          <a:off x="0" y="0"/>
          <a:ext cx="0" cy="0"/>
          <a:chOff x="0" y="0"/>
          <a:chExt cx="0" cy="0"/>
        </a:xfrm>
      </p:grpSpPr>
      <p:grpSp>
        <p:nvGrpSpPr>
          <p:cNvPr id="70" name="Google Shape;70;p13"/>
          <p:cNvGrpSpPr/>
          <p:nvPr/>
        </p:nvGrpSpPr>
        <p:grpSpPr>
          <a:xfrm>
            <a:off x="0" y="-12698"/>
            <a:ext cx="9144000" cy="5156198"/>
            <a:chOff x="0" y="-12698"/>
            <a:chExt cx="9144000" cy="5156198"/>
          </a:xfrm>
        </p:grpSpPr>
        <p:pic>
          <p:nvPicPr>
            <p:cNvPr id="71" name="Google Shape;71;p13"/>
            <p:cNvPicPr preferRelativeResize="0"/>
            <p:nvPr/>
          </p:nvPicPr>
          <p:blipFill rotWithShape="1">
            <a:blip r:embed="rId2">
              <a:alphaModFix amt="70000"/>
            </a:blip>
            <a:srcRect b="0" l="0" r="14690" t="0"/>
            <a:stretch/>
          </p:blipFill>
          <p:spPr>
            <a:xfrm>
              <a:off x="0" y="0"/>
              <a:ext cx="9144000" cy="5143500"/>
            </a:xfrm>
            <a:prstGeom prst="rect">
              <a:avLst/>
            </a:prstGeom>
            <a:noFill/>
            <a:ln>
              <a:noFill/>
            </a:ln>
          </p:spPr>
        </p:pic>
        <p:pic>
          <p:nvPicPr>
            <p:cNvPr id="72" name="Google Shape;72;p13"/>
            <p:cNvPicPr preferRelativeResize="0"/>
            <p:nvPr/>
          </p:nvPicPr>
          <p:blipFill rotWithShape="1">
            <a:blip r:embed="rId3">
              <a:alphaModFix amt="80000"/>
            </a:blip>
            <a:srcRect b="3326" l="4533" r="43480" t="10932"/>
            <a:stretch/>
          </p:blipFill>
          <p:spPr>
            <a:xfrm flipH="1" rot="10800000">
              <a:off x="5651500" y="-12698"/>
              <a:ext cx="3492499" cy="5156198"/>
            </a:xfrm>
            <a:prstGeom prst="rect">
              <a:avLst/>
            </a:prstGeom>
            <a:noFill/>
            <a:ln>
              <a:noFill/>
            </a:ln>
          </p:spPr>
        </p:pic>
      </p:grpSp>
      <p:sp>
        <p:nvSpPr>
          <p:cNvPr id="73" name="Google Shape;73;p13"/>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sz="2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3"/>
          <p:cNvSpPr txBox="1"/>
          <p:nvPr>
            <p:ph hasCustomPrompt="1" idx="2" type="title"/>
          </p:nvPr>
        </p:nvSpPr>
        <p:spPr>
          <a:xfrm>
            <a:off x="720004" y="1511300"/>
            <a:ext cx="1299300" cy="506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Font typeface="Michroma"/>
              <a:buNone/>
              <a:defRPr b="1" sz="3000">
                <a:latin typeface="Michroma"/>
                <a:ea typeface="Michroma"/>
                <a:cs typeface="Michroma"/>
                <a:sym typeface="Michroma"/>
              </a:defRPr>
            </a:lvl2pPr>
            <a:lvl3pPr lvl="2" rtl="0">
              <a:spcBef>
                <a:spcPts val="0"/>
              </a:spcBef>
              <a:spcAft>
                <a:spcPts val="0"/>
              </a:spcAft>
              <a:buSzPts val="3000"/>
              <a:buFont typeface="Michroma"/>
              <a:buNone/>
              <a:defRPr b="1" sz="3000">
                <a:latin typeface="Michroma"/>
                <a:ea typeface="Michroma"/>
                <a:cs typeface="Michroma"/>
                <a:sym typeface="Michroma"/>
              </a:defRPr>
            </a:lvl3pPr>
            <a:lvl4pPr lvl="3" rtl="0">
              <a:spcBef>
                <a:spcPts val="0"/>
              </a:spcBef>
              <a:spcAft>
                <a:spcPts val="0"/>
              </a:spcAft>
              <a:buSzPts val="3000"/>
              <a:buFont typeface="Michroma"/>
              <a:buNone/>
              <a:defRPr b="1" sz="3000">
                <a:latin typeface="Michroma"/>
                <a:ea typeface="Michroma"/>
                <a:cs typeface="Michroma"/>
                <a:sym typeface="Michroma"/>
              </a:defRPr>
            </a:lvl4pPr>
            <a:lvl5pPr lvl="4" rtl="0">
              <a:spcBef>
                <a:spcPts val="0"/>
              </a:spcBef>
              <a:spcAft>
                <a:spcPts val="0"/>
              </a:spcAft>
              <a:buSzPts val="3000"/>
              <a:buFont typeface="Michroma"/>
              <a:buNone/>
              <a:defRPr b="1" sz="3000">
                <a:latin typeface="Michroma"/>
                <a:ea typeface="Michroma"/>
                <a:cs typeface="Michroma"/>
                <a:sym typeface="Michroma"/>
              </a:defRPr>
            </a:lvl5pPr>
            <a:lvl6pPr lvl="5" rtl="0">
              <a:spcBef>
                <a:spcPts val="0"/>
              </a:spcBef>
              <a:spcAft>
                <a:spcPts val="0"/>
              </a:spcAft>
              <a:buSzPts val="3000"/>
              <a:buFont typeface="Michroma"/>
              <a:buNone/>
              <a:defRPr b="1" sz="3000">
                <a:latin typeface="Michroma"/>
                <a:ea typeface="Michroma"/>
                <a:cs typeface="Michroma"/>
                <a:sym typeface="Michroma"/>
              </a:defRPr>
            </a:lvl6pPr>
            <a:lvl7pPr lvl="6" rtl="0">
              <a:spcBef>
                <a:spcPts val="0"/>
              </a:spcBef>
              <a:spcAft>
                <a:spcPts val="0"/>
              </a:spcAft>
              <a:buSzPts val="3000"/>
              <a:buFont typeface="Michroma"/>
              <a:buNone/>
              <a:defRPr b="1" sz="3000">
                <a:latin typeface="Michroma"/>
                <a:ea typeface="Michroma"/>
                <a:cs typeface="Michroma"/>
                <a:sym typeface="Michroma"/>
              </a:defRPr>
            </a:lvl7pPr>
            <a:lvl8pPr lvl="7" rtl="0">
              <a:spcBef>
                <a:spcPts val="0"/>
              </a:spcBef>
              <a:spcAft>
                <a:spcPts val="0"/>
              </a:spcAft>
              <a:buSzPts val="3000"/>
              <a:buFont typeface="Michroma"/>
              <a:buNone/>
              <a:defRPr b="1" sz="3000">
                <a:latin typeface="Michroma"/>
                <a:ea typeface="Michroma"/>
                <a:cs typeface="Michroma"/>
                <a:sym typeface="Michroma"/>
              </a:defRPr>
            </a:lvl8pPr>
            <a:lvl9pPr lvl="8" rtl="0">
              <a:spcBef>
                <a:spcPts val="0"/>
              </a:spcBef>
              <a:spcAft>
                <a:spcPts val="0"/>
              </a:spcAft>
              <a:buSzPts val="3000"/>
              <a:buFont typeface="Michroma"/>
              <a:buNone/>
              <a:defRPr b="1" sz="3000">
                <a:latin typeface="Michroma"/>
                <a:ea typeface="Michroma"/>
                <a:cs typeface="Michroma"/>
                <a:sym typeface="Michroma"/>
              </a:defRPr>
            </a:lvl9pPr>
          </a:lstStyle>
          <a:p>
            <a:r>
              <a:t>xx%</a:t>
            </a:r>
          </a:p>
        </p:txBody>
      </p:sp>
      <p:sp>
        <p:nvSpPr>
          <p:cNvPr id="75" name="Google Shape;75;p13"/>
          <p:cNvSpPr txBox="1"/>
          <p:nvPr>
            <p:ph hasCustomPrompt="1" idx="3" type="title"/>
          </p:nvPr>
        </p:nvSpPr>
        <p:spPr>
          <a:xfrm>
            <a:off x="720004" y="3097107"/>
            <a:ext cx="1299300" cy="506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Font typeface="Michroma"/>
              <a:buNone/>
              <a:defRPr b="1" sz="3000">
                <a:latin typeface="Michroma"/>
                <a:ea typeface="Michroma"/>
                <a:cs typeface="Michroma"/>
                <a:sym typeface="Michroma"/>
              </a:defRPr>
            </a:lvl2pPr>
            <a:lvl3pPr lvl="2" rtl="0">
              <a:spcBef>
                <a:spcPts val="0"/>
              </a:spcBef>
              <a:spcAft>
                <a:spcPts val="0"/>
              </a:spcAft>
              <a:buSzPts val="3000"/>
              <a:buFont typeface="Michroma"/>
              <a:buNone/>
              <a:defRPr b="1" sz="3000">
                <a:latin typeface="Michroma"/>
                <a:ea typeface="Michroma"/>
                <a:cs typeface="Michroma"/>
                <a:sym typeface="Michroma"/>
              </a:defRPr>
            </a:lvl3pPr>
            <a:lvl4pPr lvl="3" rtl="0">
              <a:spcBef>
                <a:spcPts val="0"/>
              </a:spcBef>
              <a:spcAft>
                <a:spcPts val="0"/>
              </a:spcAft>
              <a:buSzPts val="3000"/>
              <a:buFont typeface="Michroma"/>
              <a:buNone/>
              <a:defRPr b="1" sz="3000">
                <a:latin typeface="Michroma"/>
                <a:ea typeface="Michroma"/>
                <a:cs typeface="Michroma"/>
                <a:sym typeface="Michroma"/>
              </a:defRPr>
            </a:lvl4pPr>
            <a:lvl5pPr lvl="4" rtl="0">
              <a:spcBef>
                <a:spcPts val="0"/>
              </a:spcBef>
              <a:spcAft>
                <a:spcPts val="0"/>
              </a:spcAft>
              <a:buSzPts val="3000"/>
              <a:buFont typeface="Michroma"/>
              <a:buNone/>
              <a:defRPr b="1" sz="3000">
                <a:latin typeface="Michroma"/>
                <a:ea typeface="Michroma"/>
                <a:cs typeface="Michroma"/>
                <a:sym typeface="Michroma"/>
              </a:defRPr>
            </a:lvl5pPr>
            <a:lvl6pPr lvl="5" rtl="0">
              <a:spcBef>
                <a:spcPts val="0"/>
              </a:spcBef>
              <a:spcAft>
                <a:spcPts val="0"/>
              </a:spcAft>
              <a:buSzPts val="3000"/>
              <a:buFont typeface="Michroma"/>
              <a:buNone/>
              <a:defRPr b="1" sz="3000">
                <a:latin typeface="Michroma"/>
                <a:ea typeface="Michroma"/>
                <a:cs typeface="Michroma"/>
                <a:sym typeface="Michroma"/>
              </a:defRPr>
            </a:lvl6pPr>
            <a:lvl7pPr lvl="6" rtl="0">
              <a:spcBef>
                <a:spcPts val="0"/>
              </a:spcBef>
              <a:spcAft>
                <a:spcPts val="0"/>
              </a:spcAft>
              <a:buSzPts val="3000"/>
              <a:buFont typeface="Michroma"/>
              <a:buNone/>
              <a:defRPr b="1" sz="3000">
                <a:latin typeface="Michroma"/>
                <a:ea typeface="Michroma"/>
                <a:cs typeface="Michroma"/>
                <a:sym typeface="Michroma"/>
              </a:defRPr>
            </a:lvl7pPr>
            <a:lvl8pPr lvl="7" rtl="0">
              <a:spcBef>
                <a:spcPts val="0"/>
              </a:spcBef>
              <a:spcAft>
                <a:spcPts val="0"/>
              </a:spcAft>
              <a:buSzPts val="3000"/>
              <a:buFont typeface="Michroma"/>
              <a:buNone/>
              <a:defRPr b="1" sz="3000">
                <a:latin typeface="Michroma"/>
                <a:ea typeface="Michroma"/>
                <a:cs typeface="Michroma"/>
                <a:sym typeface="Michroma"/>
              </a:defRPr>
            </a:lvl8pPr>
            <a:lvl9pPr lvl="8" rtl="0">
              <a:spcBef>
                <a:spcPts val="0"/>
              </a:spcBef>
              <a:spcAft>
                <a:spcPts val="0"/>
              </a:spcAft>
              <a:buSzPts val="3000"/>
              <a:buFont typeface="Michroma"/>
              <a:buNone/>
              <a:defRPr b="1" sz="3000">
                <a:latin typeface="Michroma"/>
                <a:ea typeface="Michroma"/>
                <a:cs typeface="Michroma"/>
                <a:sym typeface="Michroma"/>
              </a:defRPr>
            </a:lvl9pPr>
          </a:lstStyle>
          <a:p>
            <a:r>
              <a:t>xx%</a:t>
            </a:r>
          </a:p>
        </p:txBody>
      </p:sp>
      <p:sp>
        <p:nvSpPr>
          <p:cNvPr id="76" name="Google Shape;76;p13"/>
          <p:cNvSpPr txBox="1"/>
          <p:nvPr>
            <p:ph hasCustomPrompt="1" idx="4" type="title"/>
          </p:nvPr>
        </p:nvSpPr>
        <p:spPr>
          <a:xfrm>
            <a:off x="3188400" y="1511309"/>
            <a:ext cx="1296900" cy="506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Font typeface="Michroma"/>
              <a:buNone/>
              <a:defRPr b="1" sz="3000">
                <a:latin typeface="Michroma"/>
                <a:ea typeface="Michroma"/>
                <a:cs typeface="Michroma"/>
                <a:sym typeface="Michroma"/>
              </a:defRPr>
            </a:lvl2pPr>
            <a:lvl3pPr lvl="2" rtl="0">
              <a:spcBef>
                <a:spcPts val="0"/>
              </a:spcBef>
              <a:spcAft>
                <a:spcPts val="0"/>
              </a:spcAft>
              <a:buSzPts val="3000"/>
              <a:buFont typeface="Michroma"/>
              <a:buNone/>
              <a:defRPr b="1" sz="3000">
                <a:latin typeface="Michroma"/>
                <a:ea typeface="Michroma"/>
                <a:cs typeface="Michroma"/>
                <a:sym typeface="Michroma"/>
              </a:defRPr>
            </a:lvl3pPr>
            <a:lvl4pPr lvl="3" rtl="0">
              <a:spcBef>
                <a:spcPts val="0"/>
              </a:spcBef>
              <a:spcAft>
                <a:spcPts val="0"/>
              </a:spcAft>
              <a:buSzPts val="3000"/>
              <a:buFont typeface="Michroma"/>
              <a:buNone/>
              <a:defRPr b="1" sz="3000">
                <a:latin typeface="Michroma"/>
                <a:ea typeface="Michroma"/>
                <a:cs typeface="Michroma"/>
                <a:sym typeface="Michroma"/>
              </a:defRPr>
            </a:lvl4pPr>
            <a:lvl5pPr lvl="4" rtl="0">
              <a:spcBef>
                <a:spcPts val="0"/>
              </a:spcBef>
              <a:spcAft>
                <a:spcPts val="0"/>
              </a:spcAft>
              <a:buSzPts val="3000"/>
              <a:buFont typeface="Michroma"/>
              <a:buNone/>
              <a:defRPr b="1" sz="3000">
                <a:latin typeface="Michroma"/>
                <a:ea typeface="Michroma"/>
                <a:cs typeface="Michroma"/>
                <a:sym typeface="Michroma"/>
              </a:defRPr>
            </a:lvl5pPr>
            <a:lvl6pPr lvl="5" rtl="0">
              <a:spcBef>
                <a:spcPts val="0"/>
              </a:spcBef>
              <a:spcAft>
                <a:spcPts val="0"/>
              </a:spcAft>
              <a:buSzPts val="3000"/>
              <a:buFont typeface="Michroma"/>
              <a:buNone/>
              <a:defRPr b="1" sz="3000">
                <a:latin typeface="Michroma"/>
                <a:ea typeface="Michroma"/>
                <a:cs typeface="Michroma"/>
                <a:sym typeface="Michroma"/>
              </a:defRPr>
            </a:lvl6pPr>
            <a:lvl7pPr lvl="6" rtl="0">
              <a:spcBef>
                <a:spcPts val="0"/>
              </a:spcBef>
              <a:spcAft>
                <a:spcPts val="0"/>
              </a:spcAft>
              <a:buSzPts val="3000"/>
              <a:buFont typeface="Michroma"/>
              <a:buNone/>
              <a:defRPr b="1" sz="3000">
                <a:latin typeface="Michroma"/>
                <a:ea typeface="Michroma"/>
                <a:cs typeface="Michroma"/>
                <a:sym typeface="Michroma"/>
              </a:defRPr>
            </a:lvl7pPr>
            <a:lvl8pPr lvl="7" rtl="0">
              <a:spcBef>
                <a:spcPts val="0"/>
              </a:spcBef>
              <a:spcAft>
                <a:spcPts val="0"/>
              </a:spcAft>
              <a:buSzPts val="3000"/>
              <a:buFont typeface="Michroma"/>
              <a:buNone/>
              <a:defRPr b="1" sz="3000">
                <a:latin typeface="Michroma"/>
                <a:ea typeface="Michroma"/>
                <a:cs typeface="Michroma"/>
                <a:sym typeface="Michroma"/>
              </a:defRPr>
            </a:lvl8pPr>
            <a:lvl9pPr lvl="8" rtl="0">
              <a:spcBef>
                <a:spcPts val="0"/>
              </a:spcBef>
              <a:spcAft>
                <a:spcPts val="0"/>
              </a:spcAft>
              <a:buSzPts val="3000"/>
              <a:buFont typeface="Michroma"/>
              <a:buNone/>
              <a:defRPr b="1" sz="3000">
                <a:latin typeface="Michroma"/>
                <a:ea typeface="Michroma"/>
                <a:cs typeface="Michroma"/>
                <a:sym typeface="Michroma"/>
              </a:defRPr>
            </a:lvl9pPr>
          </a:lstStyle>
          <a:p>
            <a:r>
              <a:t>xx%</a:t>
            </a:r>
          </a:p>
        </p:txBody>
      </p:sp>
      <p:sp>
        <p:nvSpPr>
          <p:cNvPr id="77" name="Google Shape;77;p13"/>
          <p:cNvSpPr txBox="1"/>
          <p:nvPr>
            <p:ph hasCustomPrompt="1" idx="5" type="title"/>
          </p:nvPr>
        </p:nvSpPr>
        <p:spPr>
          <a:xfrm>
            <a:off x="3188400" y="3097101"/>
            <a:ext cx="1296900" cy="506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Font typeface="Michroma"/>
              <a:buNone/>
              <a:defRPr b="1" sz="3000">
                <a:latin typeface="Michroma"/>
                <a:ea typeface="Michroma"/>
                <a:cs typeface="Michroma"/>
                <a:sym typeface="Michroma"/>
              </a:defRPr>
            </a:lvl2pPr>
            <a:lvl3pPr lvl="2" rtl="0">
              <a:spcBef>
                <a:spcPts val="0"/>
              </a:spcBef>
              <a:spcAft>
                <a:spcPts val="0"/>
              </a:spcAft>
              <a:buSzPts val="3000"/>
              <a:buFont typeface="Michroma"/>
              <a:buNone/>
              <a:defRPr b="1" sz="3000">
                <a:latin typeface="Michroma"/>
                <a:ea typeface="Michroma"/>
                <a:cs typeface="Michroma"/>
                <a:sym typeface="Michroma"/>
              </a:defRPr>
            </a:lvl3pPr>
            <a:lvl4pPr lvl="3" rtl="0">
              <a:spcBef>
                <a:spcPts val="0"/>
              </a:spcBef>
              <a:spcAft>
                <a:spcPts val="0"/>
              </a:spcAft>
              <a:buSzPts val="3000"/>
              <a:buFont typeface="Michroma"/>
              <a:buNone/>
              <a:defRPr b="1" sz="3000">
                <a:latin typeface="Michroma"/>
                <a:ea typeface="Michroma"/>
                <a:cs typeface="Michroma"/>
                <a:sym typeface="Michroma"/>
              </a:defRPr>
            </a:lvl4pPr>
            <a:lvl5pPr lvl="4" rtl="0">
              <a:spcBef>
                <a:spcPts val="0"/>
              </a:spcBef>
              <a:spcAft>
                <a:spcPts val="0"/>
              </a:spcAft>
              <a:buSzPts val="3000"/>
              <a:buFont typeface="Michroma"/>
              <a:buNone/>
              <a:defRPr b="1" sz="3000">
                <a:latin typeface="Michroma"/>
                <a:ea typeface="Michroma"/>
                <a:cs typeface="Michroma"/>
                <a:sym typeface="Michroma"/>
              </a:defRPr>
            </a:lvl5pPr>
            <a:lvl6pPr lvl="5" rtl="0">
              <a:spcBef>
                <a:spcPts val="0"/>
              </a:spcBef>
              <a:spcAft>
                <a:spcPts val="0"/>
              </a:spcAft>
              <a:buSzPts val="3000"/>
              <a:buFont typeface="Michroma"/>
              <a:buNone/>
              <a:defRPr b="1" sz="3000">
                <a:latin typeface="Michroma"/>
                <a:ea typeface="Michroma"/>
                <a:cs typeface="Michroma"/>
                <a:sym typeface="Michroma"/>
              </a:defRPr>
            </a:lvl6pPr>
            <a:lvl7pPr lvl="6" rtl="0">
              <a:spcBef>
                <a:spcPts val="0"/>
              </a:spcBef>
              <a:spcAft>
                <a:spcPts val="0"/>
              </a:spcAft>
              <a:buSzPts val="3000"/>
              <a:buFont typeface="Michroma"/>
              <a:buNone/>
              <a:defRPr b="1" sz="3000">
                <a:latin typeface="Michroma"/>
                <a:ea typeface="Michroma"/>
                <a:cs typeface="Michroma"/>
                <a:sym typeface="Michroma"/>
              </a:defRPr>
            </a:lvl7pPr>
            <a:lvl8pPr lvl="7" rtl="0">
              <a:spcBef>
                <a:spcPts val="0"/>
              </a:spcBef>
              <a:spcAft>
                <a:spcPts val="0"/>
              </a:spcAft>
              <a:buSzPts val="3000"/>
              <a:buFont typeface="Michroma"/>
              <a:buNone/>
              <a:defRPr b="1" sz="3000">
                <a:latin typeface="Michroma"/>
                <a:ea typeface="Michroma"/>
                <a:cs typeface="Michroma"/>
                <a:sym typeface="Michroma"/>
              </a:defRPr>
            </a:lvl8pPr>
            <a:lvl9pPr lvl="8" rtl="0">
              <a:spcBef>
                <a:spcPts val="0"/>
              </a:spcBef>
              <a:spcAft>
                <a:spcPts val="0"/>
              </a:spcAft>
              <a:buSzPts val="3000"/>
              <a:buFont typeface="Michroma"/>
              <a:buNone/>
              <a:defRPr b="1" sz="3000">
                <a:latin typeface="Michroma"/>
                <a:ea typeface="Michroma"/>
                <a:cs typeface="Michroma"/>
                <a:sym typeface="Michroma"/>
              </a:defRPr>
            </a:lvl9pPr>
          </a:lstStyle>
          <a:p>
            <a:r>
              <a:t>xx%</a:t>
            </a:r>
          </a:p>
        </p:txBody>
      </p:sp>
      <p:sp>
        <p:nvSpPr>
          <p:cNvPr id="78" name="Google Shape;78;p13"/>
          <p:cNvSpPr txBox="1"/>
          <p:nvPr>
            <p:ph hasCustomPrompt="1" idx="6" type="title"/>
          </p:nvPr>
        </p:nvSpPr>
        <p:spPr>
          <a:xfrm>
            <a:off x="5654396" y="1511309"/>
            <a:ext cx="1296900" cy="506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Font typeface="Michroma"/>
              <a:buNone/>
              <a:defRPr b="1" sz="3000">
                <a:latin typeface="Michroma"/>
                <a:ea typeface="Michroma"/>
                <a:cs typeface="Michroma"/>
                <a:sym typeface="Michroma"/>
              </a:defRPr>
            </a:lvl2pPr>
            <a:lvl3pPr lvl="2" rtl="0">
              <a:spcBef>
                <a:spcPts val="0"/>
              </a:spcBef>
              <a:spcAft>
                <a:spcPts val="0"/>
              </a:spcAft>
              <a:buSzPts val="3000"/>
              <a:buFont typeface="Michroma"/>
              <a:buNone/>
              <a:defRPr b="1" sz="3000">
                <a:latin typeface="Michroma"/>
                <a:ea typeface="Michroma"/>
                <a:cs typeface="Michroma"/>
                <a:sym typeface="Michroma"/>
              </a:defRPr>
            </a:lvl3pPr>
            <a:lvl4pPr lvl="3" rtl="0">
              <a:spcBef>
                <a:spcPts val="0"/>
              </a:spcBef>
              <a:spcAft>
                <a:spcPts val="0"/>
              </a:spcAft>
              <a:buSzPts val="3000"/>
              <a:buFont typeface="Michroma"/>
              <a:buNone/>
              <a:defRPr b="1" sz="3000">
                <a:latin typeface="Michroma"/>
                <a:ea typeface="Michroma"/>
                <a:cs typeface="Michroma"/>
                <a:sym typeface="Michroma"/>
              </a:defRPr>
            </a:lvl4pPr>
            <a:lvl5pPr lvl="4" rtl="0">
              <a:spcBef>
                <a:spcPts val="0"/>
              </a:spcBef>
              <a:spcAft>
                <a:spcPts val="0"/>
              </a:spcAft>
              <a:buSzPts val="3000"/>
              <a:buFont typeface="Michroma"/>
              <a:buNone/>
              <a:defRPr b="1" sz="3000">
                <a:latin typeface="Michroma"/>
                <a:ea typeface="Michroma"/>
                <a:cs typeface="Michroma"/>
                <a:sym typeface="Michroma"/>
              </a:defRPr>
            </a:lvl5pPr>
            <a:lvl6pPr lvl="5" rtl="0">
              <a:spcBef>
                <a:spcPts val="0"/>
              </a:spcBef>
              <a:spcAft>
                <a:spcPts val="0"/>
              </a:spcAft>
              <a:buSzPts val="3000"/>
              <a:buFont typeface="Michroma"/>
              <a:buNone/>
              <a:defRPr b="1" sz="3000">
                <a:latin typeface="Michroma"/>
                <a:ea typeface="Michroma"/>
                <a:cs typeface="Michroma"/>
                <a:sym typeface="Michroma"/>
              </a:defRPr>
            </a:lvl6pPr>
            <a:lvl7pPr lvl="6" rtl="0">
              <a:spcBef>
                <a:spcPts val="0"/>
              </a:spcBef>
              <a:spcAft>
                <a:spcPts val="0"/>
              </a:spcAft>
              <a:buSzPts val="3000"/>
              <a:buFont typeface="Michroma"/>
              <a:buNone/>
              <a:defRPr b="1" sz="3000">
                <a:latin typeface="Michroma"/>
                <a:ea typeface="Michroma"/>
                <a:cs typeface="Michroma"/>
                <a:sym typeface="Michroma"/>
              </a:defRPr>
            </a:lvl7pPr>
            <a:lvl8pPr lvl="7" rtl="0">
              <a:spcBef>
                <a:spcPts val="0"/>
              </a:spcBef>
              <a:spcAft>
                <a:spcPts val="0"/>
              </a:spcAft>
              <a:buSzPts val="3000"/>
              <a:buFont typeface="Michroma"/>
              <a:buNone/>
              <a:defRPr b="1" sz="3000">
                <a:latin typeface="Michroma"/>
                <a:ea typeface="Michroma"/>
                <a:cs typeface="Michroma"/>
                <a:sym typeface="Michroma"/>
              </a:defRPr>
            </a:lvl8pPr>
            <a:lvl9pPr lvl="8" rtl="0">
              <a:spcBef>
                <a:spcPts val="0"/>
              </a:spcBef>
              <a:spcAft>
                <a:spcPts val="0"/>
              </a:spcAft>
              <a:buSzPts val="3000"/>
              <a:buFont typeface="Michroma"/>
              <a:buNone/>
              <a:defRPr b="1" sz="3000">
                <a:latin typeface="Michroma"/>
                <a:ea typeface="Michroma"/>
                <a:cs typeface="Michroma"/>
                <a:sym typeface="Michroma"/>
              </a:defRPr>
            </a:lvl9pPr>
          </a:lstStyle>
          <a:p>
            <a:r>
              <a:t>xx%</a:t>
            </a:r>
          </a:p>
        </p:txBody>
      </p:sp>
      <p:sp>
        <p:nvSpPr>
          <p:cNvPr id="79" name="Google Shape;79;p13"/>
          <p:cNvSpPr txBox="1"/>
          <p:nvPr>
            <p:ph hasCustomPrompt="1" idx="7" type="title"/>
          </p:nvPr>
        </p:nvSpPr>
        <p:spPr>
          <a:xfrm>
            <a:off x="5654396" y="3097101"/>
            <a:ext cx="1296900" cy="506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800">
                <a:solidFill>
                  <a:schemeClr val="accent1"/>
                </a:solidFill>
              </a:defRPr>
            </a:lvl1pPr>
            <a:lvl2pPr lvl="1" rtl="0">
              <a:spcBef>
                <a:spcPts val="0"/>
              </a:spcBef>
              <a:spcAft>
                <a:spcPts val="0"/>
              </a:spcAft>
              <a:buSzPts val="3000"/>
              <a:buFont typeface="Michroma"/>
              <a:buNone/>
              <a:defRPr b="1" sz="3000">
                <a:latin typeface="Michroma"/>
                <a:ea typeface="Michroma"/>
                <a:cs typeface="Michroma"/>
                <a:sym typeface="Michroma"/>
              </a:defRPr>
            </a:lvl2pPr>
            <a:lvl3pPr lvl="2" rtl="0">
              <a:spcBef>
                <a:spcPts val="0"/>
              </a:spcBef>
              <a:spcAft>
                <a:spcPts val="0"/>
              </a:spcAft>
              <a:buSzPts val="3000"/>
              <a:buFont typeface="Michroma"/>
              <a:buNone/>
              <a:defRPr b="1" sz="3000">
                <a:latin typeface="Michroma"/>
                <a:ea typeface="Michroma"/>
                <a:cs typeface="Michroma"/>
                <a:sym typeface="Michroma"/>
              </a:defRPr>
            </a:lvl3pPr>
            <a:lvl4pPr lvl="3" rtl="0">
              <a:spcBef>
                <a:spcPts val="0"/>
              </a:spcBef>
              <a:spcAft>
                <a:spcPts val="0"/>
              </a:spcAft>
              <a:buSzPts val="3000"/>
              <a:buFont typeface="Michroma"/>
              <a:buNone/>
              <a:defRPr b="1" sz="3000">
                <a:latin typeface="Michroma"/>
                <a:ea typeface="Michroma"/>
                <a:cs typeface="Michroma"/>
                <a:sym typeface="Michroma"/>
              </a:defRPr>
            </a:lvl4pPr>
            <a:lvl5pPr lvl="4" rtl="0">
              <a:spcBef>
                <a:spcPts val="0"/>
              </a:spcBef>
              <a:spcAft>
                <a:spcPts val="0"/>
              </a:spcAft>
              <a:buSzPts val="3000"/>
              <a:buFont typeface="Michroma"/>
              <a:buNone/>
              <a:defRPr b="1" sz="3000">
                <a:latin typeface="Michroma"/>
                <a:ea typeface="Michroma"/>
                <a:cs typeface="Michroma"/>
                <a:sym typeface="Michroma"/>
              </a:defRPr>
            </a:lvl5pPr>
            <a:lvl6pPr lvl="5" rtl="0">
              <a:spcBef>
                <a:spcPts val="0"/>
              </a:spcBef>
              <a:spcAft>
                <a:spcPts val="0"/>
              </a:spcAft>
              <a:buSzPts val="3000"/>
              <a:buFont typeface="Michroma"/>
              <a:buNone/>
              <a:defRPr b="1" sz="3000">
                <a:latin typeface="Michroma"/>
                <a:ea typeface="Michroma"/>
                <a:cs typeface="Michroma"/>
                <a:sym typeface="Michroma"/>
              </a:defRPr>
            </a:lvl6pPr>
            <a:lvl7pPr lvl="6" rtl="0">
              <a:spcBef>
                <a:spcPts val="0"/>
              </a:spcBef>
              <a:spcAft>
                <a:spcPts val="0"/>
              </a:spcAft>
              <a:buSzPts val="3000"/>
              <a:buFont typeface="Michroma"/>
              <a:buNone/>
              <a:defRPr b="1" sz="3000">
                <a:latin typeface="Michroma"/>
                <a:ea typeface="Michroma"/>
                <a:cs typeface="Michroma"/>
                <a:sym typeface="Michroma"/>
              </a:defRPr>
            </a:lvl7pPr>
            <a:lvl8pPr lvl="7" rtl="0">
              <a:spcBef>
                <a:spcPts val="0"/>
              </a:spcBef>
              <a:spcAft>
                <a:spcPts val="0"/>
              </a:spcAft>
              <a:buSzPts val="3000"/>
              <a:buFont typeface="Michroma"/>
              <a:buNone/>
              <a:defRPr b="1" sz="3000">
                <a:latin typeface="Michroma"/>
                <a:ea typeface="Michroma"/>
                <a:cs typeface="Michroma"/>
                <a:sym typeface="Michroma"/>
              </a:defRPr>
            </a:lvl8pPr>
            <a:lvl9pPr lvl="8" rtl="0">
              <a:spcBef>
                <a:spcPts val="0"/>
              </a:spcBef>
              <a:spcAft>
                <a:spcPts val="0"/>
              </a:spcAft>
              <a:buSzPts val="3000"/>
              <a:buFont typeface="Michroma"/>
              <a:buNone/>
              <a:defRPr b="1" sz="3000">
                <a:latin typeface="Michroma"/>
                <a:ea typeface="Michroma"/>
                <a:cs typeface="Michroma"/>
                <a:sym typeface="Michroma"/>
              </a:defRPr>
            </a:lvl9pPr>
          </a:lstStyle>
          <a:p>
            <a:r>
              <a:t>xx%</a:t>
            </a:r>
          </a:p>
        </p:txBody>
      </p:sp>
      <p:sp>
        <p:nvSpPr>
          <p:cNvPr id="80" name="Google Shape;80;p13"/>
          <p:cNvSpPr txBox="1"/>
          <p:nvPr>
            <p:ph idx="1" type="subTitle"/>
          </p:nvPr>
        </p:nvSpPr>
        <p:spPr>
          <a:xfrm>
            <a:off x="720004" y="2001376"/>
            <a:ext cx="22398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ichroma"/>
              <a:buNone/>
              <a:defRPr b="1" sz="1600">
                <a:solidFill>
                  <a:schemeClr val="dk1"/>
                </a:solidFill>
                <a:latin typeface="Michroma"/>
                <a:ea typeface="Michroma"/>
                <a:cs typeface="Michroma"/>
                <a:sym typeface="Michroma"/>
              </a:defRPr>
            </a:lvl1pPr>
            <a:lvl2pPr lvl="1" rtl="0">
              <a:lnSpc>
                <a:spcPct val="100000"/>
              </a:lnSpc>
              <a:spcBef>
                <a:spcPts val="0"/>
              </a:spcBef>
              <a:spcAft>
                <a:spcPts val="0"/>
              </a:spcAft>
              <a:buSzPts val="2400"/>
              <a:buFont typeface="Michroma"/>
              <a:buNone/>
              <a:defRPr b="1" sz="2400">
                <a:latin typeface="Michroma"/>
                <a:ea typeface="Michroma"/>
                <a:cs typeface="Michroma"/>
                <a:sym typeface="Michroma"/>
              </a:defRPr>
            </a:lvl2pPr>
            <a:lvl3pPr lvl="2" rtl="0">
              <a:lnSpc>
                <a:spcPct val="100000"/>
              </a:lnSpc>
              <a:spcBef>
                <a:spcPts val="0"/>
              </a:spcBef>
              <a:spcAft>
                <a:spcPts val="0"/>
              </a:spcAft>
              <a:buSzPts val="2400"/>
              <a:buFont typeface="Michroma"/>
              <a:buNone/>
              <a:defRPr b="1" sz="2400">
                <a:latin typeface="Michroma"/>
                <a:ea typeface="Michroma"/>
                <a:cs typeface="Michroma"/>
                <a:sym typeface="Michroma"/>
              </a:defRPr>
            </a:lvl3pPr>
            <a:lvl4pPr lvl="3" rtl="0">
              <a:lnSpc>
                <a:spcPct val="100000"/>
              </a:lnSpc>
              <a:spcBef>
                <a:spcPts val="0"/>
              </a:spcBef>
              <a:spcAft>
                <a:spcPts val="0"/>
              </a:spcAft>
              <a:buSzPts val="2400"/>
              <a:buFont typeface="Michroma"/>
              <a:buNone/>
              <a:defRPr b="1" sz="2400">
                <a:latin typeface="Michroma"/>
                <a:ea typeface="Michroma"/>
                <a:cs typeface="Michroma"/>
                <a:sym typeface="Michroma"/>
              </a:defRPr>
            </a:lvl4pPr>
            <a:lvl5pPr lvl="4" rtl="0">
              <a:lnSpc>
                <a:spcPct val="100000"/>
              </a:lnSpc>
              <a:spcBef>
                <a:spcPts val="0"/>
              </a:spcBef>
              <a:spcAft>
                <a:spcPts val="0"/>
              </a:spcAft>
              <a:buSzPts val="2400"/>
              <a:buFont typeface="Michroma"/>
              <a:buNone/>
              <a:defRPr b="1" sz="2400">
                <a:latin typeface="Michroma"/>
                <a:ea typeface="Michroma"/>
                <a:cs typeface="Michroma"/>
                <a:sym typeface="Michroma"/>
              </a:defRPr>
            </a:lvl5pPr>
            <a:lvl6pPr lvl="5" rtl="0">
              <a:lnSpc>
                <a:spcPct val="100000"/>
              </a:lnSpc>
              <a:spcBef>
                <a:spcPts val="0"/>
              </a:spcBef>
              <a:spcAft>
                <a:spcPts val="0"/>
              </a:spcAft>
              <a:buSzPts val="2400"/>
              <a:buFont typeface="Michroma"/>
              <a:buNone/>
              <a:defRPr b="1" sz="2400">
                <a:latin typeface="Michroma"/>
                <a:ea typeface="Michroma"/>
                <a:cs typeface="Michroma"/>
                <a:sym typeface="Michroma"/>
              </a:defRPr>
            </a:lvl6pPr>
            <a:lvl7pPr lvl="6" rtl="0">
              <a:lnSpc>
                <a:spcPct val="100000"/>
              </a:lnSpc>
              <a:spcBef>
                <a:spcPts val="0"/>
              </a:spcBef>
              <a:spcAft>
                <a:spcPts val="0"/>
              </a:spcAft>
              <a:buSzPts val="2400"/>
              <a:buFont typeface="Michroma"/>
              <a:buNone/>
              <a:defRPr b="1" sz="2400">
                <a:latin typeface="Michroma"/>
                <a:ea typeface="Michroma"/>
                <a:cs typeface="Michroma"/>
                <a:sym typeface="Michroma"/>
              </a:defRPr>
            </a:lvl7pPr>
            <a:lvl8pPr lvl="7" rtl="0">
              <a:lnSpc>
                <a:spcPct val="100000"/>
              </a:lnSpc>
              <a:spcBef>
                <a:spcPts val="0"/>
              </a:spcBef>
              <a:spcAft>
                <a:spcPts val="0"/>
              </a:spcAft>
              <a:buSzPts val="2400"/>
              <a:buFont typeface="Michroma"/>
              <a:buNone/>
              <a:defRPr b="1" sz="2400">
                <a:latin typeface="Michroma"/>
                <a:ea typeface="Michroma"/>
                <a:cs typeface="Michroma"/>
                <a:sym typeface="Michroma"/>
              </a:defRPr>
            </a:lvl8pPr>
            <a:lvl9pPr lvl="8" rtl="0">
              <a:lnSpc>
                <a:spcPct val="100000"/>
              </a:lnSpc>
              <a:spcBef>
                <a:spcPts val="0"/>
              </a:spcBef>
              <a:spcAft>
                <a:spcPts val="0"/>
              </a:spcAft>
              <a:buSzPts val="2400"/>
              <a:buFont typeface="Michroma"/>
              <a:buNone/>
              <a:defRPr b="1" sz="2400">
                <a:latin typeface="Michroma"/>
                <a:ea typeface="Michroma"/>
                <a:cs typeface="Michroma"/>
                <a:sym typeface="Michroma"/>
              </a:defRPr>
            </a:lvl9pPr>
          </a:lstStyle>
          <a:p/>
        </p:txBody>
      </p:sp>
      <p:sp>
        <p:nvSpPr>
          <p:cNvPr id="81" name="Google Shape;81;p13"/>
          <p:cNvSpPr txBox="1"/>
          <p:nvPr>
            <p:ph idx="8" type="subTitle"/>
          </p:nvPr>
        </p:nvSpPr>
        <p:spPr>
          <a:xfrm>
            <a:off x="3188400" y="2001376"/>
            <a:ext cx="22398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ichroma"/>
              <a:buNone/>
              <a:defRPr b="1" sz="1600">
                <a:solidFill>
                  <a:schemeClr val="dk1"/>
                </a:solidFill>
                <a:latin typeface="Michroma"/>
                <a:ea typeface="Michroma"/>
                <a:cs typeface="Michroma"/>
                <a:sym typeface="Michroma"/>
              </a:defRPr>
            </a:lvl1pPr>
            <a:lvl2pPr lvl="1" rtl="0">
              <a:lnSpc>
                <a:spcPct val="100000"/>
              </a:lnSpc>
              <a:spcBef>
                <a:spcPts val="0"/>
              </a:spcBef>
              <a:spcAft>
                <a:spcPts val="0"/>
              </a:spcAft>
              <a:buSzPts val="2400"/>
              <a:buFont typeface="Michroma"/>
              <a:buNone/>
              <a:defRPr b="1" sz="2400">
                <a:latin typeface="Michroma"/>
                <a:ea typeface="Michroma"/>
                <a:cs typeface="Michroma"/>
                <a:sym typeface="Michroma"/>
              </a:defRPr>
            </a:lvl2pPr>
            <a:lvl3pPr lvl="2" rtl="0">
              <a:lnSpc>
                <a:spcPct val="100000"/>
              </a:lnSpc>
              <a:spcBef>
                <a:spcPts val="0"/>
              </a:spcBef>
              <a:spcAft>
                <a:spcPts val="0"/>
              </a:spcAft>
              <a:buSzPts val="2400"/>
              <a:buFont typeface="Michroma"/>
              <a:buNone/>
              <a:defRPr b="1" sz="2400">
                <a:latin typeface="Michroma"/>
                <a:ea typeface="Michroma"/>
                <a:cs typeface="Michroma"/>
                <a:sym typeface="Michroma"/>
              </a:defRPr>
            </a:lvl3pPr>
            <a:lvl4pPr lvl="3" rtl="0">
              <a:lnSpc>
                <a:spcPct val="100000"/>
              </a:lnSpc>
              <a:spcBef>
                <a:spcPts val="0"/>
              </a:spcBef>
              <a:spcAft>
                <a:spcPts val="0"/>
              </a:spcAft>
              <a:buSzPts val="2400"/>
              <a:buFont typeface="Michroma"/>
              <a:buNone/>
              <a:defRPr b="1" sz="2400">
                <a:latin typeface="Michroma"/>
                <a:ea typeface="Michroma"/>
                <a:cs typeface="Michroma"/>
                <a:sym typeface="Michroma"/>
              </a:defRPr>
            </a:lvl4pPr>
            <a:lvl5pPr lvl="4" rtl="0">
              <a:lnSpc>
                <a:spcPct val="100000"/>
              </a:lnSpc>
              <a:spcBef>
                <a:spcPts val="0"/>
              </a:spcBef>
              <a:spcAft>
                <a:spcPts val="0"/>
              </a:spcAft>
              <a:buSzPts val="2400"/>
              <a:buFont typeface="Michroma"/>
              <a:buNone/>
              <a:defRPr b="1" sz="2400">
                <a:latin typeface="Michroma"/>
                <a:ea typeface="Michroma"/>
                <a:cs typeface="Michroma"/>
                <a:sym typeface="Michroma"/>
              </a:defRPr>
            </a:lvl5pPr>
            <a:lvl6pPr lvl="5" rtl="0">
              <a:lnSpc>
                <a:spcPct val="100000"/>
              </a:lnSpc>
              <a:spcBef>
                <a:spcPts val="0"/>
              </a:spcBef>
              <a:spcAft>
                <a:spcPts val="0"/>
              </a:spcAft>
              <a:buSzPts val="2400"/>
              <a:buFont typeface="Michroma"/>
              <a:buNone/>
              <a:defRPr b="1" sz="2400">
                <a:latin typeface="Michroma"/>
                <a:ea typeface="Michroma"/>
                <a:cs typeface="Michroma"/>
                <a:sym typeface="Michroma"/>
              </a:defRPr>
            </a:lvl6pPr>
            <a:lvl7pPr lvl="6" rtl="0">
              <a:lnSpc>
                <a:spcPct val="100000"/>
              </a:lnSpc>
              <a:spcBef>
                <a:spcPts val="0"/>
              </a:spcBef>
              <a:spcAft>
                <a:spcPts val="0"/>
              </a:spcAft>
              <a:buSzPts val="2400"/>
              <a:buFont typeface="Michroma"/>
              <a:buNone/>
              <a:defRPr b="1" sz="2400">
                <a:latin typeface="Michroma"/>
                <a:ea typeface="Michroma"/>
                <a:cs typeface="Michroma"/>
                <a:sym typeface="Michroma"/>
              </a:defRPr>
            </a:lvl7pPr>
            <a:lvl8pPr lvl="7" rtl="0">
              <a:lnSpc>
                <a:spcPct val="100000"/>
              </a:lnSpc>
              <a:spcBef>
                <a:spcPts val="0"/>
              </a:spcBef>
              <a:spcAft>
                <a:spcPts val="0"/>
              </a:spcAft>
              <a:buSzPts val="2400"/>
              <a:buFont typeface="Michroma"/>
              <a:buNone/>
              <a:defRPr b="1" sz="2400">
                <a:latin typeface="Michroma"/>
                <a:ea typeface="Michroma"/>
                <a:cs typeface="Michroma"/>
                <a:sym typeface="Michroma"/>
              </a:defRPr>
            </a:lvl8pPr>
            <a:lvl9pPr lvl="8" rtl="0">
              <a:lnSpc>
                <a:spcPct val="100000"/>
              </a:lnSpc>
              <a:spcBef>
                <a:spcPts val="0"/>
              </a:spcBef>
              <a:spcAft>
                <a:spcPts val="0"/>
              </a:spcAft>
              <a:buSzPts val="2400"/>
              <a:buFont typeface="Michroma"/>
              <a:buNone/>
              <a:defRPr b="1" sz="2400">
                <a:latin typeface="Michroma"/>
                <a:ea typeface="Michroma"/>
                <a:cs typeface="Michroma"/>
                <a:sym typeface="Michroma"/>
              </a:defRPr>
            </a:lvl9pPr>
          </a:lstStyle>
          <a:p/>
        </p:txBody>
      </p:sp>
      <p:sp>
        <p:nvSpPr>
          <p:cNvPr id="82" name="Google Shape;82;p13"/>
          <p:cNvSpPr txBox="1"/>
          <p:nvPr>
            <p:ph idx="9" type="subTitle"/>
          </p:nvPr>
        </p:nvSpPr>
        <p:spPr>
          <a:xfrm>
            <a:off x="5654396" y="2001376"/>
            <a:ext cx="22398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ichroma"/>
              <a:buNone/>
              <a:defRPr b="1" sz="1600">
                <a:solidFill>
                  <a:schemeClr val="dk1"/>
                </a:solidFill>
                <a:latin typeface="Michroma"/>
                <a:ea typeface="Michroma"/>
                <a:cs typeface="Michroma"/>
                <a:sym typeface="Michroma"/>
              </a:defRPr>
            </a:lvl1pPr>
            <a:lvl2pPr lvl="1" rtl="0">
              <a:lnSpc>
                <a:spcPct val="100000"/>
              </a:lnSpc>
              <a:spcBef>
                <a:spcPts val="0"/>
              </a:spcBef>
              <a:spcAft>
                <a:spcPts val="0"/>
              </a:spcAft>
              <a:buSzPts val="2400"/>
              <a:buFont typeface="Michroma"/>
              <a:buNone/>
              <a:defRPr b="1" sz="2400">
                <a:latin typeface="Michroma"/>
                <a:ea typeface="Michroma"/>
                <a:cs typeface="Michroma"/>
                <a:sym typeface="Michroma"/>
              </a:defRPr>
            </a:lvl2pPr>
            <a:lvl3pPr lvl="2" rtl="0">
              <a:lnSpc>
                <a:spcPct val="100000"/>
              </a:lnSpc>
              <a:spcBef>
                <a:spcPts val="0"/>
              </a:spcBef>
              <a:spcAft>
                <a:spcPts val="0"/>
              </a:spcAft>
              <a:buSzPts val="2400"/>
              <a:buFont typeface="Michroma"/>
              <a:buNone/>
              <a:defRPr b="1" sz="2400">
                <a:latin typeface="Michroma"/>
                <a:ea typeface="Michroma"/>
                <a:cs typeface="Michroma"/>
                <a:sym typeface="Michroma"/>
              </a:defRPr>
            </a:lvl3pPr>
            <a:lvl4pPr lvl="3" rtl="0">
              <a:lnSpc>
                <a:spcPct val="100000"/>
              </a:lnSpc>
              <a:spcBef>
                <a:spcPts val="0"/>
              </a:spcBef>
              <a:spcAft>
                <a:spcPts val="0"/>
              </a:spcAft>
              <a:buSzPts val="2400"/>
              <a:buFont typeface="Michroma"/>
              <a:buNone/>
              <a:defRPr b="1" sz="2400">
                <a:latin typeface="Michroma"/>
                <a:ea typeface="Michroma"/>
                <a:cs typeface="Michroma"/>
                <a:sym typeface="Michroma"/>
              </a:defRPr>
            </a:lvl4pPr>
            <a:lvl5pPr lvl="4" rtl="0">
              <a:lnSpc>
                <a:spcPct val="100000"/>
              </a:lnSpc>
              <a:spcBef>
                <a:spcPts val="0"/>
              </a:spcBef>
              <a:spcAft>
                <a:spcPts val="0"/>
              </a:spcAft>
              <a:buSzPts val="2400"/>
              <a:buFont typeface="Michroma"/>
              <a:buNone/>
              <a:defRPr b="1" sz="2400">
                <a:latin typeface="Michroma"/>
                <a:ea typeface="Michroma"/>
                <a:cs typeface="Michroma"/>
                <a:sym typeface="Michroma"/>
              </a:defRPr>
            </a:lvl5pPr>
            <a:lvl6pPr lvl="5" rtl="0">
              <a:lnSpc>
                <a:spcPct val="100000"/>
              </a:lnSpc>
              <a:spcBef>
                <a:spcPts val="0"/>
              </a:spcBef>
              <a:spcAft>
                <a:spcPts val="0"/>
              </a:spcAft>
              <a:buSzPts val="2400"/>
              <a:buFont typeface="Michroma"/>
              <a:buNone/>
              <a:defRPr b="1" sz="2400">
                <a:latin typeface="Michroma"/>
                <a:ea typeface="Michroma"/>
                <a:cs typeface="Michroma"/>
                <a:sym typeface="Michroma"/>
              </a:defRPr>
            </a:lvl6pPr>
            <a:lvl7pPr lvl="6" rtl="0">
              <a:lnSpc>
                <a:spcPct val="100000"/>
              </a:lnSpc>
              <a:spcBef>
                <a:spcPts val="0"/>
              </a:spcBef>
              <a:spcAft>
                <a:spcPts val="0"/>
              </a:spcAft>
              <a:buSzPts val="2400"/>
              <a:buFont typeface="Michroma"/>
              <a:buNone/>
              <a:defRPr b="1" sz="2400">
                <a:latin typeface="Michroma"/>
                <a:ea typeface="Michroma"/>
                <a:cs typeface="Michroma"/>
                <a:sym typeface="Michroma"/>
              </a:defRPr>
            </a:lvl7pPr>
            <a:lvl8pPr lvl="7" rtl="0">
              <a:lnSpc>
                <a:spcPct val="100000"/>
              </a:lnSpc>
              <a:spcBef>
                <a:spcPts val="0"/>
              </a:spcBef>
              <a:spcAft>
                <a:spcPts val="0"/>
              </a:spcAft>
              <a:buSzPts val="2400"/>
              <a:buFont typeface="Michroma"/>
              <a:buNone/>
              <a:defRPr b="1" sz="2400">
                <a:latin typeface="Michroma"/>
                <a:ea typeface="Michroma"/>
                <a:cs typeface="Michroma"/>
                <a:sym typeface="Michroma"/>
              </a:defRPr>
            </a:lvl8pPr>
            <a:lvl9pPr lvl="8" rtl="0">
              <a:lnSpc>
                <a:spcPct val="100000"/>
              </a:lnSpc>
              <a:spcBef>
                <a:spcPts val="0"/>
              </a:spcBef>
              <a:spcAft>
                <a:spcPts val="0"/>
              </a:spcAft>
              <a:buSzPts val="2400"/>
              <a:buFont typeface="Michroma"/>
              <a:buNone/>
              <a:defRPr b="1" sz="2400">
                <a:latin typeface="Michroma"/>
                <a:ea typeface="Michroma"/>
                <a:cs typeface="Michroma"/>
                <a:sym typeface="Michroma"/>
              </a:defRPr>
            </a:lvl9pPr>
          </a:lstStyle>
          <a:p/>
        </p:txBody>
      </p:sp>
      <p:sp>
        <p:nvSpPr>
          <p:cNvPr id="83" name="Google Shape;83;p13"/>
          <p:cNvSpPr txBox="1"/>
          <p:nvPr>
            <p:ph idx="13" type="subTitle"/>
          </p:nvPr>
        </p:nvSpPr>
        <p:spPr>
          <a:xfrm>
            <a:off x="720004" y="3587250"/>
            <a:ext cx="22398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ichroma"/>
              <a:buNone/>
              <a:defRPr b="1" sz="1600">
                <a:solidFill>
                  <a:schemeClr val="dk1"/>
                </a:solidFill>
                <a:latin typeface="Michroma"/>
                <a:ea typeface="Michroma"/>
                <a:cs typeface="Michroma"/>
                <a:sym typeface="Michroma"/>
              </a:defRPr>
            </a:lvl1pPr>
            <a:lvl2pPr lvl="1" rtl="0">
              <a:lnSpc>
                <a:spcPct val="100000"/>
              </a:lnSpc>
              <a:spcBef>
                <a:spcPts val="0"/>
              </a:spcBef>
              <a:spcAft>
                <a:spcPts val="0"/>
              </a:spcAft>
              <a:buSzPts val="2400"/>
              <a:buFont typeface="Michroma"/>
              <a:buNone/>
              <a:defRPr b="1" sz="2400">
                <a:latin typeface="Michroma"/>
                <a:ea typeface="Michroma"/>
                <a:cs typeface="Michroma"/>
                <a:sym typeface="Michroma"/>
              </a:defRPr>
            </a:lvl2pPr>
            <a:lvl3pPr lvl="2" rtl="0">
              <a:lnSpc>
                <a:spcPct val="100000"/>
              </a:lnSpc>
              <a:spcBef>
                <a:spcPts val="0"/>
              </a:spcBef>
              <a:spcAft>
                <a:spcPts val="0"/>
              </a:spcAft>
              <a:buSzPts val="2400"/>
              <a:buFont typeface="Michroma"/>
              <a:buNone/>
              <a:defRPr b="1" sz="2400">
                <a:latin typeface="Michroma"/>
                <a:ea typeface="Michroma"/>
                <a:cs typeface="Michroma"/>
                <a:sym typeface="Michroma"/>
              </a:defRPr>
            </a:lvl3pPr>
            <a:lvl4pPr lvl="3" rtl="0">
              <a:lnSpc>
                <a:spcPct val="100000"/>
              </a:lnSpc>
              <a:spcBef>
                <a:spcPts val="0"/>
              </a:spcBef>
              <a:spcAft>
                <a:spcPts val="0"/>
              </a:spcAft>
              <a:buSzPts val="2400"/>
              <a:buFont typeface="Michroma"/>
              <a:buNone/>
              <a:defRPr b="1" sz="2400">
                <a:latin typeface="Michroma"/>
                <a:ea typeface="Michroma"/>
                <a:cs typeface="Michroma"/>
                <a:sym typeface="Michroma"/>
              </a:defRPr>
            </a:lvl4pPr>
            <a:lvl5pPr lvl="4" rtl="0">
              <a:lnSpc>
                <a:spcPct val="100000"/>
              </a:lnSpc>
              <a:spcBef>
                <a:spcPts val="0"/>
              </a:spcBef>
              <a:spcAft>
                <a:spcPts val="0"/>
              </a:spcAft>
              <a:buSzPts val="2400"/>
              <a:buFont typeface="Michroma"/>
              <a:buNone/>
              <a:defRPr b="1" sz="2400">
                <a:latin typeface="Michroma"/>
                <a:ea typeface="Michroma"/>
                <a:cs typeface="Michroma"/>
                <a:sym typeface="Michroma"/>
              </a:defRPr>
            </a:lvl5pPr>
            <a:lvl6pPr lvl="5" rtl="0">
              <a:lnSpc>
                <a:spcPct val="100000"/>
              </a:lnSpc>
              <a:spcBef>
                <a:spcPts val="0"/>
              </a:spcBef>
              <a:spcAft>
                <a:spcPts val="0"/>
              </a:spcAft>
              <a:buSzPts val="2400"/>
              <a:buFont typeface="Michroma"/>
              <a:buNone/>
              <a:defRPr b="1" sz="2400">
                <a:latin typeface="Michroma"/>
                <a:ea typeface="Michroma"/>
                <a:cs typeface="Michroma"/>
                <a:sym typeface="Michroma"/>
              </a:defRPr>
            </a:lvl6pPr>
            <a:lvl7pPr lvl="6" rtl="0">
              <a:lnSpc>
                <a:spcPct val="100000"/>
              </a:lnSpc>
              <a:spcBef>
                <a:spcPts val="0"/>
              </a:spcBef>
              <a:spcAft>
                <a:spcPts val="0"/>
              </a:spcAft>
              <a:buSzPts val="2400"/>
              <a:buFont typeface="Michroma"/>
              <a:buNone/>
              <a:defRPr b="1" sz="2400">
                <a:latin typeface="Michroma"/>
                <a:ea typeface="Michroma"/>
                <a:cs typeface="Michroma"/>
                <a:sym typeface="Michroma"/>
              </a:defRPr>
            </a:lvl7pPr>
            <a:lvl8pPr lvl="7" rtl="0">
              <a:lnSpc>
                <a:spcPct val="100000"/>
              </a:lnSpc>
              <a:spcBef>
                <a:spcPts val="0"/>
              </a:spcBef>
              <a:spcAft>
                <a:spcPts val="0"/>
              </a:spcAft>
              <a:buSzPts val="2400"/>
              <a:buFont typeface="Michroma"/>
              <a:buNone/>
              <a:defRPr b="1" sz="2400">
                <a:latin typeface="Michroma"/>
                <a:ea typeface="Michroma"/>
                <a:cs typeface="Michroma"/>
                <a:sym typeface="Michroma"/>
              </a:defRPr>
            </a:lvl8pPr>
            <a:lvl9pPr lvl="8" rtl="0">
              <a:lnSpc>
                <a:spcPct val="100000"/>
              </a:lnSpc>
              <a:spcBef>
                <a:spcPts val="0"/>
              </a:spcBef>
              <a:spcAft>
                <a:spcPts val="0"/>
              </a:spcAft>
              <a:buSzPts val="2400"/>
              <a:buFont typeface="Michroma"/>
              <a:buNone/>
              <a:defRPr b="1" sz="2400">
                <a:latin typeface="Michroma"/>
                <a:ea typeface="Michroma"/>
                <a:cs typeface="Michroma"/>
                <a:sym typeface="Michroma"/>
              </a:defRPr>
            </a:lvl9pPr>
          </a:lstStyle>
          <a:p/>
        </p:txBody>
      </p:sp>
      <p:sp>
        <p:nvSpPr>
          <p:cNvPr id="84" name="Google Shape;84;p13"/>
          <p:cNvSpPr txBox="1"/>
          <p:nvPr>
            <p:ph idx="14" type="subTitle"/>
          </p:nvPr>
        </p:nvSpPr>
        <p:spPr>
          <a:xfrm>
            <a:off x="3188400" y="3587250"/>
            <a:ext cx="22398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ichroma"/>
              <a:buNone/>
              <a:defRPr b="1" sz="1600">
                <a:solidFill>
                  <a:schemeClr val="dk1"/>
                </a:solidFill>
                <a:latin typeface="Michroma"/>
                <a:ea typeface="Michroma"/>
                <a:cs typeface="Michroma"/>
                <a:sym typeface="Michroma"/>
              </a:defRPr>
            </a:lvl1pPr>
            <a:lvl2pPr lvl="1" rtl="0">
              <a:lnSpc>
                <a:spcPct val="100000"/>
              </a:lnSpc>
              <a:spcBef>
                <a:spcPts val="0"/>
              </a:spcBef>
              <a:spcAft>
                <a:spcPts val="0"/>
              </a:spcAft>
              <a:buSzPts val="2400"/>
              <a:buFont typeface="Michroma"/>
              <a:buNone/>
              <a:defRPr b="1" sz="2400">
                <a:latin typeface="Michroma"/>
                <a:ea typeface="Michroma"/>
                <a:cs typeface="Michroma"/>
                <a:sym typeface="Michroma"/>
              </a:defRPr>
            </a:lvl2pPr>
            <a:lvl3pPr lvl="2" rtl="0">
              <a:lnSpc>
                <a:spcPct val="100000"/>
              </a:lnSpc>
              <a:spcBef>
                <a:spcPts val="0"/>
              </a:spcBef>
              <a:spcAft>
                <a:spcPts val="0"/>
              </a:spcAft>
              <a:buSzPts val="2400"/>
              <a:buFont typeface="Michroma"/>
              <a:buNone/>
              <a:defRPr b="1" sz="2400">
                <a:latin typeface="Michroma"/>
                <a:ea typeface="Michroma"/>
                <a:cs typeface="Michroma"/>
                <a:sym typeface="Michroma"/>
              </a:defRPr>
            </a:lvl3pPr>
            <a:lvl4pPr lvl="3" rtl="0">
              <a:lnSpc>
                <a:spcPct val="100000"/>
              </a:lnSpc>
              <a:spcBef>
                <a:spcPts val="0"/>
              </a:spcBef>
              <a:spcAft>
                <a:spcPts val="0"/>
              </a:spcAft>
              <a:buSzPts val="2400"/>
              <a:buFont typeface="Michroma"/>
              <a:buNone/>
              <a:defRPr b="1" sz="2400">
                <a:latin typeface="Michroma"/>
                <a:ea typeface="Michroma"/>
                <a:cs typeface="Michroma"/>
                <a:sym typeface="Michroma"/>
              </a:defRPr>
            </a:lvl4pPr>
            <a:lvl5pPr lvl="4" rtl="0">
              <a:lnSpc>
                <a:spcPct val="100000"/>
              </a:lnSpc>
              <a:spcBef>
                <a:spcPts val="0"/>
              </a:spcBef>
              <a:spcAft>
                <a:spcPts val="0"/>
              </a:spcAft>
              <a:buSzPts val="2400"/>
              <a:buFont typeface="Michroma"/>
              <a:buNone/>
              <a:defRPr b="1" sz="2400">
                <a:latin typeface="Michroma"/>
                <a:ea typeface="Michroma"/>
                <a:cs typeface="Michroma"/>
                <a:sym typeface="Michroma"/>
              </a:defRPr>
            </a:lvl5pPr>
            <a:lvl6pPr lvl="5" rtl="0">
              <a:lnSpc>
                <a:spcPct val="100000"/>
              </a:lnSpc>
              <a:spcBef>
                <a:spcPts val="0"/>
              </a:spcBef>
              <a:spcAft>
                <a:spcPts val="0"/>
              </a:spcAft>
              <a:buSzPts val="2400"/>
              <a:buFont typeface="Michroma"/>
              <a:buNone/>
              <a:defRPr b="1" sz="2400">
                <a:latin typeface="Michroma"/>
                <a:ea typeface="Michroma"/>
                <a:cs typeface="Michroma"/>
                <a:sym typeface="Michroma"/>
              </a:defRPr>
            </a:lvl6pPr>
            <a:lvl7pPr lvl="6" rtl="0">
              <a:lnSpc>
                <a:spcPct val="100000"/>
              </a:lnSpc>
              <a:spcBef>
                <a:spcPts val="0"/>
              </a:spcBef>
              <a:spcAft>
                <a:spcPts val="0"/>
              </a:spcAft>
              <a:buSzPts val="2400"/>
              <a:buFont typeface="Michroma"/>
              <a:buNone/>
              <a:defRPr b="1" sz="2400">
                <a:latin typeface="Michroma"/>
                <a:ea typeface="Michroma"/>
                <a:cs typeface="Michroma"/>
                <a:sym typeface="Michroma"/>
              </a:defRPr>
            </a:lvl7pPr>
            <a:lvl8pPr lvl="7" rtl="0">
              <a:lnSpc>
                <a:spcPct val="100000"/>
              </a:lnSpc>
              <a:spcBef>
                <a:spcPts val="0"/>
              </a:spcBef>
              <a:spcAft>
                <a:spcPts val="0"/>
              </a:spcAft>
              <a:buSzPts val="2400"/>
              <a:buFont typeface="Michroma"/>
              <a:buNone/>
              <a:defRPr b="1" sz="2400">
                <a:latin typeface="Michroma"/>
                <a:ea typeface="Michroma"/>
                <a:cs typeface="Michroma"/>
                <a:sym typeface="Michroma"/>
              </a:defRPr>
            </a:lvl8pPr>
            <a:lvl9pPr lvl="8" rtl="0">
              <a:lnSpc>
                <a:spcPct val="100000"/>
              </a:lnSpc>
              <a:spcBef>
                <a:spcPts val="0"/>
              </a:spcBef>
              <a:spcAft>
                <a:spcPts val="0"/>
              </a:spcAft>
              <a:buSzPts val="2400"/>
              <a:buFont typeface="Michroma"/>
              <a:buNone/>
              <a:defRPr b="1" sz="2400">
                <a:latin typeface="Michroma"/>
                <a:ea typeface="Michroma"/>
                <a:cs typeface="Michroma"/>
                <a:sym typeface="Michroma"/>
              </a:defRPr>
            </a:lvl9pPr>
          </a:lstStyle>
          <a:p/>
        </p:txBody>
      </p:sp>
      <p:sp>
        <p:nvSpPr>
          <p:cNvPr id="85" name="Google Shape;85;p13"/>
          <p:cNvSpPr txBox="1"/>
          <p:nvPr>
            <p:ph idx="15" type="subTitle"/>
          </p:nvPr>
        </p:nvSpPr>
        <p:spPr>
          <a:xfrm>
            <a:off x="5654396" y="3587250"/>
            <a:ext cx="22398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Michroma"/>
              <a:buNone/>
              <a:defRPr b="1" sz="1600">
                <a:solidFill>
                  <a:schemeClr val="dk1"/>
                </a:solidFill>
                <a:latin typeface="Michroma"/>
                <a:ea typeface="Michroma"/>
                <a:cs typeface="Michroma"/>
                <a:sym typeface="Michroma"/>
              </a:defRPr>
            </a:lvl1pPr>
            <a:lvl2pPr lvl="1" rtl="0">
              <a:lnSpc>
                <a:spcPct val="100000"/>
              </a:lnSpc>
              <a:spcBef>
                <a:spcPts val="0"/>
              </a:spcBef>
              <a:spcAft>
                <a:spcPts val="0"/>
              </a:spcAft>
              <a:buSzPts val="2400"/>
              <a:buFont typeface="Michroma"/>
              <a:buNone/>
              <a:defRPr b="1" sz="2400">
                <a:latin typeface="Michroma"/>
                <a:ea typeface="Michroma"/>
                <a:cs typeface="Michroma"/>
                <a:sym typeface="Michroma"/>
              </a:defRPr>
            </a:lvl2pPr>
            <a:lvl3pPr lvl="2" rtl="0">
              <a:lnSpc>
                <a:spcPct val="100000"/>
              </a:lnSpc>
              <a:spcBef>
                <a:spcPts val="0"/>
              </a:spcBef>
              <a:spcAft>
                <a:spcPts val="0"/>
              </a:spcAft>
              <a:buSzPts val="2400"/>
              <a:buFont typeface="Michroma"/>
              <a:buNone/>
              <a:defRPr b="1" sz="2400">
                <a:latin typeface="Michroma"/>
                <a:ea typeface="Michroma"/>
                <a:cs typeface="Michroma"/>
                <a:sym typeface="Michroma"/>
              </a:defRPr>
            </a:lvl3pPr>
            <a:lvl4pPr lvl="3" rtl="0">
              <a:lnSpc>
                <a:spcPct val="100000"/>
              </a:lnSpc>
              <a:spcBef>
                <a:spcPts val="0"/>
              </a:spcBef>
              <a:spcAft>
                <a:spcPts val="0"/>
              </a:spcAft>
              <a:buSzPts val="2400"/>
              <a:buFont typeface="Michroma"/>
              <a:buNone/>
              <a:defRPr b="1" sz="2400">
                <a:latin typeface="Michroma"/>
                <a:ea typeface="Michroma"/>
                <a:cs typeface="Michroma"/>
                <a:sym typeface="Michroma"/>
              </a:defRPr>
            </a:lvl4pPr>
            <a:lvl5pPr lvl="4" rtl="0">
              <a:lnSpc>
                <a:spcPct val="100000"/>
              </a:lnSpc>
              <a:spcBef>
                <a:spcPts val="0"/>
              </a:spcBef>
              <a:spcAft>
                <a:spcPts val="0"/>
              </a:spcAft>
              <a:buSzPts val="2400"/>
              <a:buFont typeface="Michroma"/>
              <a:buNone/>
              <a:defRPr b="1" sz="2400">
                <a:latin typeface="Michroma"/>
                <a:ea typeface="Michroma"/>
                <a:cs typeface="Michroma"/>
                <a:sym typeface="Michroma"/>
              </a:defRPr>
            </a:lvl5pPr>
            <a:lvl6pPr lvl="5" rtl="0">
              <a:lnSpc>
                <a:spcPct val="100000"/>
              </a:lnSpc>
              <a:spcBef>
                <a:spcPts val="0"/>
              </a:spcBef>
              <a:spcAft>
                <a:spcPts val="0"/>
              </a:spcAft>
              <a:buSzPts val="2400"/>
              <a:buFont typeface="Michroma"/>
              <a:buNone/>
              <a:defRPr b="1" sz="2400">
                <a:latin typeface="Michroma"/>
                <a:ea typeface="Michroma"/>
                <a:cs typeface="Michroma"/>
                <a:sym typeface="Michroma"/>
              </a:defRPr>
            </a:lvl6pPr>
            <a:lvl7pPr lvl="6" rtl="0">
              <a:lnSpc>
                <a:spcPct val="100000"/>
              </a:lnSpc>
              <a:spcBef>
                <a:spcPts val="0"/>
              </a:spcBef>
              <a:spcAft>
                <a:spcPts val="0"/>
              </a:spcAft>
              <a:buSzPts val="2400"/>
              <a:buFont typeface="Michroma"/>
              <a:buNone/>
              <a:defRPr b="1" sz="2400">
                <a:latin typeface="Michroma"/>
                <a:ea typeface="Michroma"/>
                <a:cs typeface="Michroma"/>
                <a:sym typeface="Michroma"/>
              </a:defRPr>
            </a:lvl7pPr>
            <a:lvl8pPr lvl="7" rtl="0">
              <a:lnSpc>
                <a:spcPct val="100000"/>
              </a:lnSpc>
              <a:spcBef>
                <a:spcPts val="0"/>
              </a:spcBef>
              <a:spcAft>
                <a:spcPts val="0"/>
              </a:spcAft>
              <a:buSzPts val="2400"/>
              <a:buFont typeface="Michroma"/>
              <a:buNone/>
              <a:defRPr b="1" sz="2400">
                <a:latin typeface="Michroma"/>
                <a:ea typeface="Michroma"/>
                <a:cs typeface="Michroma"/>
                <a:sym typeface="Michroma"/>
              </a:defRPr>
            </a:lvl8pPr>
            <a:lvl9pPr lvl="8" rtl="0">
              <a:lnSpc>
                <a:spcPct val="100000"/>
              </a:lnSpc>
              <a:spcBef>
                <a:spcPts val="0"/>
              </a:spcBef>
              <a:spcAft>
                <a:spcPts val="0"/>
              </a:spcAft>
              <a:buSzPts val="2400"/>
              <a:buFont typeface="Michroma"/>
              <a:buNone/>
              <a:defRPr b="1" sz="2400">
                <a:latin typeface="Michroma"/>
                <a:ea typeface="Michroma"/>
                <a:cs typeface="Michroma"/>
                <a:sym typeface="Michrom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86" name="Shape 86"/>
        <p:cNvGrpSpPr/>
        <p:nvPr/>
      </p:nvGrpSpPr>
      <p:grpSpPr>
        <a:xfrm>
          <a:off x="0" y="0"/>
          <a:ext cx="0" cy="0"/>
          <a:chOff x="0" y="0"/>
          <a:chExt cx="0" cy="0"/>
        </a:xfrm>
      </p:grpSpPr>
      <p:grpSp>
        <p:nvGrpSpPr>
          <p:cNvPr id="87" name="Google Shape;87;p14"/>
          <p:cNvGrpSpPr/>
          <p:nvPr/>
        </p:nvGrpSpPr>
        <p:grpSpPr>
          <a:xfrm>
            <a:off x="0" y="-6351"/>
            <a:ext cx="9144000" cy="5156201"/>
            <a:chOff x="0" y="-6351"/>
            <a:chExt cx="9144000" cy="5156201"/>
          </a:xfrm>
        </p:grpSpPr>
        <p:pic>
          <p:nvPicPr>
            <p:cNvPr id="88" name="Google Shape;88;p14"/>
            <p:cNvPicPr preferRelativeResize="0"/>
            <p:nvPr/>
          </p:nvPicPr>
          <p:blipFill rotWithShape="1">
            <a:blip r:embed="rId2">
              <a:alphaModFix amt="70000"/>
            </a:blip>
            <a:srcRect b="0" l="0" r="14690" t="0"/>
            <a:stretch/>
          </p:blipFill>
          <p:spPr>
            <a:xfrm>
              <a:off x="0" y="0"/>
              <a:ext cx="9144000" cy="5143500"/>
            </a:xfrm>
            <a:prstGeom prst="rect">
              <a:avLst/>
            </a:prstGeom>
            <a:noFill/>
            <a:ln>
              <a:noFill/>
            </a:ln>
          </p:spPr>
        </p:pic>
        <p:pic>
          <p:nvPicPr>
            <p:cNvPr id="89" name="Google Shape;89;p14"/>
            <p:cNvPicPr preferRelativeResize="0"/>
            <p:nvPr/>
          </p:nvPicPr>
          <p:blipFill rotWithShape="1">
            <a:blip r:embed="rId3">
              <a:alphaModFix/>
            </a:blip>
            <a:srcRect b="0" l="16434" r="63383" t="0"/>
            <a:stretch/>
          </p:blipFill>
          <p:spPr>
            <a:xfrm flipH="1" rot="10800000">
              <a:off x="7981950" y="-6351"/>
              <a:ext cx="1162050" cy="5156201"/>
            </a:xfrm>
            <a:prstGeom prst="rect">
              <a:avLst/>
            </a:prstGeom>
            <a:noFill/>
            <a:ln>
              <a:noFill/>
            </a:ln>
          </p:spPr>
        </p:pic>
      </p:grpSp>
      <p:sp>
        <p:nvSpPr>
          <p:cNvPr id="90" name="Google Shape;90;p14"/>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sz="2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2">
            <a:alphaModFix amt="70000"/>
          </a:blip>
          <a:srcRect b="0" l="0" r="4379" t="0"/>
          <a:stretch/>
        </p:blipFill>
        <p:spPr>
          <a:xfrm>
            <a:off x="0" y="0"/>
            <a:ext cx="9144000" cy="5143500"/>
          </a:xfrm>
          <a:prstGeom prst="rect">
            <a:avLst/>
          </a:prstGeom>
          <a:noFill/>
          <a:ln>
            <a:noFill/>
          </a:ln>
        </p:spPr>
      </p:pic>
      <p:sp>
        <p:nvSpPr>
          <p:cNvPr id="93" name="Google Shape;93;p15"/>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sz="2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4" name="Shape 94"/>
        <p:cNvGrpSpPr/>
        <p:nvPr/>
      </p:nvGrpSpPr>
      <p:grpSpPr>
        <a:xfrm>
          <a:off x="0" y="0"/>
          <a:ext cx="0" cy="0"/>
          <a:chOff x="0" y="0"/>
          <a:chExt cx="0" cy="0"/>
        </a:xfrm>
      </p:grpSpPr>
      <p:grpSp>
        <p:nvGrpSpPr>
          <p:cNvPr id="95" name="Google Shape;95;p16"/>
          <p:cNvGrpSpPr/>
          <p:nvPr/>
        </p:nvGrpSpPr>
        <p:grpSpPr>
          <a:xfrm>
            <a:off x="-19051" y="0"/>
            <a:ext cx="9163051" cy="5143500"/>
            <a:chOff x="-19051" y="0"/>
            <a:chExt cx="9163051" cy="5143500"/>
          </a:xfrm>
        </p:grpSpPr>
        <p:pic>
          <p:nvPicPr>
            <p:cNvPr id="96" name="Google Shape;96;p16"/>
            <p:cNvPicPr preferRelativeResize="0"/>
            <p:nvPr/>
          </p:nvPicPr>
          <p:blipFill rotWithShape="1">
            <a:blip r:embed="rId2">
              <a:alphaModFix amt="70000"/>
            </a:blip>
            <a:srcRect b="0" l="0" r="17525" t="0"/>
            <a:stretch/>
          </p:blipFill>
          <p:spPr>
            <a:xfrm flipH="1">
              <a:off x="0" y="0"/>
              <a:ext cx="9144000" cy="5143500"/>
            </a:xfrm>
            <a:prstGeom prst="rect">
              <a:avLst/>
            </a:prstGeom>
            <a:noFill/>
            <a:ln>
              <a:noFill/>
            </a:ln>
          </p:spPr>
        </p:pic>
        <p:pic>
          <p:nvPicPr>
            <p:cNvPr id="97" name="Google Shape;97;p16"/>
            <p:cNvPicPr preferRelativeResize="0"/>
            <p:nvPr/>
          </p:nvPicPr>
          <p:blipFill rotWithShape="1">
            <a:blip r:embed="rId3">
              <a:alphaModFix/>
            </a:blip>
            <a:srcRect b="55933" l="6190" r="46699" t="9786"/>
            <a:stretch/>
          </p:blipFill>
          <p:spPr>
            <a:xfrm rot="5400000">
              <a:off x="-558800" y="2584449"/>
              <a:ext cx="3098799" cy="2019300"/>
            </a:xfrm>
            <a:prstGeom prst="rect">
              <a:avLst/>
            </a:prstGeom>
            <a:noFill/>
            <a:ln>
              <a:noFill/>
            </a:ln>
          </p:spPr>
        </p:pic>
      </p:grpSp>
      <p:sp>
        <p:nvSpPr>
          <p:cNvPr id="98" name="Google Shape;98;p16"/>
          <p:cNvSpPr txBox="1"/>
          <p:nvPr>
            <p:ph idx="1" type="subTitle"/>
          </p:nvPr>
        </p:nvSpPr>
        <p:spPr>
          <a:xfrm>
            <a:off x="3325799" y="2635449"/>
            <a:ext cx="23550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9" name="Google Shape;99;p16"/>
          <p:cNvSpPr txBox="1"/>
          <p:nvPr>
            <p:ph idx="2" type="subTitle"/>
          </p:nvPr>
        </p:nvSpPr>
        <p:spPr>
          <a:xfrm>
            <a:off x="719990" y="2635449"/>
            <a:ext cx="23550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0" name="Google Shape;100;p16"/>
          <p:cNvSpPr txBox="1"/>
          <p:nvPr>
            <p:ph idx="3" type="subTitle"/>
          </p:nvPr>
        </p:nvSpPr>
        <p:spPr>
          <a:xfrm>
            <a:off x="719990" y="2274000"/>
            <a:ext cx="2355000" cy="43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ichroma"/>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1800"/>
              <a:buFont typeface="Michroma"/>
              <a:buNone/>
              <a:defRPr b="1" sz="1800">
                <a:latin typeface="Michroma"/>
                <a:ea typeface="Michroma"/>
                <a:cs typeface="Michroma"/>
                <a:sym typeface="Michroma"/>
              </a:defRPr>
            </a:lvl2pPr>
            <a:lvl3pPr lvl="2" rtl="0" algn="ctr">
              <a:lnSpc>
                <a:spcPct val="100000"/>
              </a:lnSpc>
              <a:spcBef>
                <a:spcPts val="0"/>
              </a:spcBef>
              <a:spcAft>
                <a:spcPts val="0"/>
              </a:spcAft>
              <a:buSzPts val="1800"/>
              <a:buFont typeface="Michroma"/>
              <a:buNone/>
              <a:defRPr b="1" sz="1800">
                <a:latin typeface="Michroma"/>
                <a:ea typeface="Michroma"/>
                <a:cs typeface="Michroma"/>
                <a:sym typeface="Michroma"/>
              </a:defRPr>
            </a:lvl3pPr>
            <a:lvl4pPr lvl="3" rtl="0" algn="ctr">
              <a:lnSpc>
                <a:spcPct val="100000"/>
              </a:lnSpc>
              <a:spcBef>
                <a:spcPts val="0"/>
              </a:spcBef>
              <a:spcAft>
                <a:spcPts val="0"/>
              </a:spcAft>
              <a:buSzPts val="1800"/>
              <a:buFont typeface="Michroma"/>
              <a:buNone/>
              <a:defRPr b="1" sz="1800">
                <a:latin typeface="Michroma"/>
                <a:ea typeface="Michroma"/>
                <a:cs typeface="Michroma"/>
                <a:sym typeface="Michroma"/>
              </a:defRPr>
            </a:lvl4pPr>
            <a:lvl5pPr lvl="4" rtl="0" algn="ctr">
              <a:lnSpc>
                <a:spcPct val="100000"/>
              </a:lnSpc>
              <a:spcBef>
                <a:spcPts val="0"/>
              </a:spcBef>
              <a:spcAft>
                <a:spcPts val="0"/>
              </a:spcAft>
              <a:buSzPts val="1800"/>
              <a:buFont typeface="Michroma"/>
              <a:buNone/>
              <a:defRPr b="1" sz="1800">
                <a:latin typeface="Michroma"/>
                <a:ea typeface="Michroma"/>
                <a:cs typeface="Michroma"/>
                <a:sym typeface="Michroma"/>
              </a:defRPr>
            </a:lvl5pPr>
            <a:lvl6pPr lvl="5" rtl="0" algn="ctr">
              <a:lnSpc>
                <a:spcPct val="100000"/>
              </a:lnSpc>
              <a:spcBef>
                <a:spcPts val="0"/>
              </a:spcBef>
              <a:spcAft>
                <a:spcPts val="0"/>
              </a:spcAft>
              <a:buSzPts val="1800"/>
              <a:buFont typeface="Michroma"/>
              <a:buNone/>
              <a:defRPr b="1" sz="1800">
                <a:latin typeface="Michroma"/>
                <a:ea typeface="Michroma"/>
                <a:cs typeface="Michroma"/>
                <a:sym typeface="Michroma"/>
              </a:defRPr>
            </a:lvl6pPr>
            <a:lvl7pPr lvl="6" rtl="0" algn="ctr">
              <a:lnSpc>
                <a:spcPct val="100000"/>
              </a:lnSpc>
              <a:spcBef>
                <a:spcPts val="0"/>
              </a:spcBef>
              <a:spcAft>
                <a:spcPts val="0"/>
              </a:spcAft>
              <a:buSzPts val="1800"/>
              <a:buFont typeface="Michroma"/>
              <a:buNone/>
              <a:defRPr b="1" sz="1800">
                <a:latin typeface="Michroma"/>
                <a:ea typeface="Michroma"/>
                <a:cs typeface="Michroma"/>
                <a:sym typeface="Michroma"/>
              </a:defRPr>
            </a:lvl7pPr>
            <a:lvl8pPr lvl="7" rtl="0" algn="ctr">
              <a:lnSpc>
                <a:spcPct val="100000"/>
              </a:lnSpc>
              <a:spcBef>
                <a:spcPts val="0"/>
              </a:spcBef>
              <a:spcAft>
                <a:spcPts val="0"/>
              </a:spcAft>
              <a:buSzPts val="1800"/>
              <a:buFont typeface="Michroma"/>
              <a:buNone/>
              <a:defRPr b="1" sz="1800">
                <a:latin typeface="Michroma"/>
                <a:ea typeface="Michroma"/>
                <a:cs typeface="Michroma"/>
                <a:sym typeface="Michroma"/>
              </a:defRPr>
            </a:lvl8pPr>
            <a:lvl9pPr lvl="8" rtl="0" algn="ctr">
              <a:lnSpc>
                <a:spcPct val="100000"/>
              </a:lnSpc>
              <a:spcBef>
                <a:spcPts val="0"/>
              </a:spcBef>
              <a:spcAft>
                <a:spcPts val="0"/>
              </a:spcAft>
              <a:buSzPts val="1800"/>
              <a:buFont typeface="Michroma"/>
              <a:buNone/>
              <a:defRPr b="1" sz="1800">
                <a:latin typeface="Michroma"/>
                <a:ea typeface="Michroma"/>
                <a:cs typeface="Michroma"/>
                <a:sym typeface="Michroma"/>
              </a:defRPr>
            </a:lvl9pPr>
          </a:lstStyle>
          <a:p/>
        </p:txBody>
      </p:sp>
      <p:sp>
        <p:nvSpPr>
          <p:cNvPr id="101" name="Google Shape;101;p16"/>
          <p:cNvSpPr txBox="1"/>
          <p:nvPr>
            <p:ph idx="4" type="subTitle"/>
          </p:nvPr>
        </p:nvSpPr>
        <p:spPr>
          <a:xfrm>
            <a:off x="3325804" y="2274000"/>
            <a:ext cx="2355000" cy="43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ichroma"/>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1800"/>
              <a:buFont typeface="Michroma"/>
              <a:buNone/>
              <a:defRPr b="1" sz="1800">
                <a:latin typeface="Michroma"/>
                <a:ea typeface="Michroma"/>
                <a:cs typeface="Michroma"/>
                <a:sym typeface="Michroma"/>
              </a:defRPr>
            </a:lvl2pPr>
            <a:lvl3pPr lvl="2" rtl="0" algn="ctr">
              <a:lnSpc>
                <a:spcPct val="100000"/>
              </a:lnSpc>
              <a:spcBef>
                <a:spcPts val="0"/>
              </a:spcBef>
              <a:spcAft>
                <a:spcPts val="0"/>
              </a:spcAft>
              <a:buSzPts val="1800"/>
              <a:buFont typeface="Michroma"/>
              <a:buNone/>
              <a:defRPr b="1" sz="1800">
                <a:latin typeface="Michroma"/>
                <a:ea typeface="Michroma"/>
                <a:cs typeface="Michroma"/>
                <a:sym typeface="Michroma"/>
              </a:defRPr>
            </a:lvl3pPr>
            <a:lvl4pPr lvl="3" rtl="0" algn="ctr">
              <a:lnSpc>
                <a:spcPct val="100000"/>
              </a:lnSpc>
              <a:spcBef>
                <a:spcPts val="0"/>
              </a:spcBef>
              <a:spcAft>
                <a:spcPts val="0"/>
              </a:spcAft>
              <a:buSzPts val="1800"/>
              <a:buFont typeface="Michroma"/>
              <a:buNone/>
              <a:defRPr b="1" sz="1800">
                <a:latin typeface="Michroma"/>
                <a:ea typeface="Michroma"/>
                <a:cs typeface="Michroma"/>
                <a:sym typeface="Michroma"/>
              </a:defRPr>
            </a:lvl4pPr>
            <a:lvl5pPr lvl="4" rtl="0" algn="ctr">
              <a:lnSpc>
                <a:spcPct val="100000"/>
              </a:lnSpc>
              <a:spcBef>
                <a:spcPts val="0"/>
              </a:spcBef>
              <a:spcAft>
                <a:spcPts val="0"/>
              </a:spcAft>
              <a:buSzPts val="1800"/>
              <a:buFont typeface="Michroma"/>
              <a:buNone/>
              <a:defRPr b="1" sz="1800">
                <a:latin typeface="Michroma"/>
                <a:ea typeface="Michroma"/>
                <a:cs typeface="Michroma"/>
                <a:sym typeface="Michroma"/>
              </a:defRPr>
            </a:lvl5pPr>
            <a:lvl6pPr lvl="5" rtl="0" algn="ctr">
              <a:lnSpc>
                <a:spcPct val="100000"/>
              </a:lnSpc>
              <a:spcBef>
                <a:spcPts val="0"/>
              </a:spcBef>
              <a:spcAft>
                <a:spcPts val="0"/>
              </a:spcAft>
              <a:buSzPts val="1800"/>
              <a:buFont typeface="Michroma"/>
              <a:buNone/>
              <a:defRPr b="1" sz="1800">
                <a:latin typeface="Michroma"/>
                <a:ea typeface="Michroma"/>
                <a:cs typeface="Michroma"/>
                <a:sym typeface="Michroma"/>
              </a:defRPr>
            </a:lvl6pPr>
            <a:lvl7pPr lvl="6" rtl="0" algn="ctr">
              <a:lnSpc>
                <a:spcPct val="100000"/>
              </a:lnSpc>
              <a:spcBef>
                <a:spcPts val="0"/>
              </a:spcBef>
              <a:spcAft>
                <a:spcPts val="0"/>
              </a:spcAft>
              <a:buSzPts val="1800"/>
              <a:buFont typeface="Michroma"/>
              <a:buNone/>
              <a:defRPr b="1" sz="1800">
                <a:latin typeface="Michroma"/>
                <a:ea typeface="Michroma"/>
                <a:cs typeface="Michroma"/>
                <a:sym typeface="Michroma"/>
              </a:defRPr>
            </a:lvl7pPr>
            <a:lvl8pPr lvl="7" rtl="0" algn="ctr">
              <a:lnSpc>
                <a:spcPct val="100000"/>
              </a:lnSpc>
              <a:spcBef>
                <a:spcPts val="0"/>
              </a:spcBef>
              <a:spcAft>
                <a:spcPts val="0"/>
              </a:spcAft>
              <a:buSzPts val="1800"/>
              <a:buFont typeface="Michroma"/>
              <a:buNone/>
              <a:defRPr b="1" sz="1800">
                <a:latin typeface="Michroma"/>
                <a:ea typeface="Michroma"/>
                <a:cs typeface="Michroma"/>
                <a:sym typeface="Michroma"/>
              </a:defRPr>
            </a:lvl8pPr>
            <a:lvl9pPr lvl="8" rtl="0" algn="ctr">
              <a:lnSpc>
                <a:spcPct val="100000"/>
              </a:lnSpc>
              <a:spcBef>
                <a:spcPts val="0"/>
              </a:spcBef>
              <a:spcAft>
                <a:spcPts val="0"/>
              </a:spcAft>
              <a:buSzPts val="1800"/>
              <a:buFont typeface="Michroma"/>
              <a:buNone/>
              <a:defRPr b="1" sz="1800">
                <a:latin typeface="Michroma"/>
                <a:ea typeface="Michroma"/>
                <a:cs typeface="Michroma"/>
                <a:sym typeface="Michroma"/>
              </a:defRPr>
            </a:lvl9pPr>
          </a:lstStyle>
          <a:p/>
        </p:txBody>
      </p:sp>
      <p:sp>
        <p:nvSpPr>
          <p:cNvPr id="102" name="Google Shape;102;p16"/>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sz="2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3" name="Google Shape;103;p16"/>
          <p:cNvSpPr txBox="1"/>
          <p:nvPr>
            <p:ph idx="5" type="subTitle"/>
          </p:nvPr>
        </p:nvSpPr>
        <p:spPr>
          <a:xfrm>
            <a:off x="5931609" y="2635449"/>
            <a:ext cx="23550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4" name="Google Shape;104;p16"/>
          <p:cNvSpPr txBox="1"/>
          <p:nvPr>
            <p:ph idx="6" type="subTitle"/>
          </p:nvPr>
        </p:nvSpPr>
        <p:spPr>
          <a:xfrm>
            <a:off x="5931606" y="2274000"/>
            <a:ext cx="2355000" cy="43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ichroma"/>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1800"/>
              <a:buFont typeface="Michroma"/>
              <a:buNone/>
              <a:defRPr b="1" sz="1800">
                <a:latin typeface="Michroma"/>
                <a:ea typeface="Michroma"/>
                <a:cs typeface="Michroma"/>
                <a:sym typeface="Michroma"/>
              </a:defRPr>
            </a:lvl2pPr>
            <a:lvl3pPr lvl="2" rtl="0" algn="ctr">
              <a:lnSpc>
                <a:spcPct val="100000"/>
              </a:lnSpc>
              <a:spcBef>
                <a:spcPts val="0"/>
              </a:spcBef>
              <a:spcAft>
                <a:spcPts val="0"/>
              </a:spcAft>
              <a:buSzPts val="1800"/>
              <a:buFont typeface="Michroma"/>
              <a:buNone/>
              <a:defRPr b="1" sz="1800">
                <a:latin typeface="Michroma"/>
                <a:ea typeface="Michroma"/>
                <a:cs typeface="Michroma"/>
                <a:sym typeface="Michroma"/>
              </a:defRPr>
            </a:lvl3pPr>
            <a:lvl4pPr lvl="3" rtl="0" algn="ctr">
              <a:lnSpc>
                <a:spcPct val="100000"/>
              </a:lnSpc>
              <a:spcBef>
                <a:spcPts val="0"/>
              </a:spcBef>
              <a:spcAft>
                <a:spcPts val="0"/>
              </a:spcAft>
              <a:buSzPts val="1800"/>
              <a:buFont typeface="Michroma"/>
              <a:buNone/>
              <a:defRPr b="1" sz="1800">
                <a:latin typeface="Michroma"/>
                <a:ea typeface="Michroma"/>
                <a:cs typeface="Michroma"/>
                <a:sym typeface="Michroma"/>
              </a:defRPr>
            </a:lvl4pPr>
            <a:lvl5pPr lvl="4" rtl="0" algn="ctr">
              <a:lnSpc>
                <a:spcPct val="100000"/>
              </a:lnSpc>
              <a:spcBef>
                <a:spcPts val="0"/>
              </a:spcBef>
              <a:spcAft>
                <a:spcPts val="0"/>
              </a:spcAft>
              <a:buSzPts val="1800"/>
              <a:buFont typeface="Michroma"/>
              <a:buNone/>
              <a:defRPr b="1" sz="1800">
                <a:latin typeface="Michroma"/>
                <a:ea typeface="Michroma"/>
                <a:cs typeface="Michroma"/>
                <a:sym typeface="Michroma"/>
              </a:defRPr>
            </a:lvl5pPr>
            <a:lvl6pPr lvl="5" rtl="0" algn="ctr">
              <a:lnSpc>
                <a:spcPct val="100000"/>
              </a:lnSpc>
              <a:spcBef>
                <a:spcPts val="0"/>
              </a:spcBef>
              <a:spcAft>
                <a:spcPts val="0"/>
              </a:spcAft>
              <a:buSzPts val="1800"/>
              <a:buFont typeface="Michroma"/>
              <a:buNone/>
              <a:defRPr b="1" sz="1800">
                <a:latin typeface="Michroma"/>
                <a:ea typeface="Michroma"/>
                <a:cs typeface="Michroma"/>
                <a:sym typeface="Michroma"/>
              </a:defRPr>
            </a:lvl6pPr>
            <a:lvl7pPr lvl="6" rtl="0" algn="ctr">
              <a:lnSpc>
                <a:spcPct val="100000"/>
              </a:lnSpc>
              <a:spcBef>
                <a:spcPts val="0"/>
              </a:spcBef>
              <a:spcAft>
                <a:spcPts val="0"/>
              </a:spcAft>
              <a:buSzPts val="1800"/>
              <a:buFont typeface="Michroma"/>
              <a:buNone/>
              <a:defRPr b="1" sz="1800">
                <a:latin typeface="Michroma"/>
                <a:ea typeface="Michroma"/>
                <a:cs typeface="Michroma"/>
                <a:sym typeface="Michroma"/>
              </a:defRPr>
            </a:lvl7pPr>
            <a:lvl8pPr lvl="7" rtl="0" algn="ctr">
              <a:lnSpc>
                <a:spcPct val="100000"/>
              </a:lnSpc>
              <a:spcBef>
                <a:spcPts val="0"/>
              </a:spcBef>
              <a:spcAft>
                <a:spcPts val="0"/>
              </a:spcAft>
              <a:buSzPts val="1800"/>
              <a:buFont typeface="Michroma"/>
              <a:buNone/>
              <a:defRPr b="1" sz="1800">
                <a:latin typeface="Michroma"/>
                <a:ea typeface="Michroma"/>
                <a:cs typeface="Michroma"/>
                <a:sym typeface="Michroma"/>
              </a:defRPr>
            </a:lvl8pPr>
            <a:lvl9pPr lvl="8" rtl="0" algn="ctr">
              <a:lnSpc>
                <a:spcPct val="100000"/>
              </a:lnSpc>
              <a:spcBef>
                <a:spcPts val="0"/>
              </a:spcBef>
              <a:spcAft>
                <a:spcPts val="0"/>
              </a:spcAft>
              <a:buSzPts val="1800"/>
              <a:buFont typeface="Michroma"/>
              <a:buNone/>
              <a:defRPr b="1" sz="1800">
                <a:latin typeface="Michroma"/>
                <a:ea typeface="Michroma"/>
                <a:cs typeface="Michroma"/>
                <a:sym typeface="Michrom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105" name="Shape 105"/>
        <p:cNvGrpSpPr/>
        <p:nvPr/>
      </p:nvGrpSpPr>
      <p:grpSpPr>
        <a:xfrm>
          <a:off x="0" y="0"/>
          <a:ext cx="0" cy="0"/>
          <a:chOff x="0" y="0"/>
          <a:chExt cx="0" cy="0"/>
        </a:xfrm>
      </p:grpSpPr>
      <p:grpSp>
        <p:nvGrpSpPr>
          <p:cNvPr id="106" name="Google Shape;106;p17"/>
          <p:cNvGrpSpPr/>
          <p:nvPr/>
        </p:nvGrpSpPr>
        <p:grpSpPr>
          <a:xfrm>
            <a:off x="-19051" y="0"/>
            <a:ext cx="9163051" cy="5143500"/>
            <a:chOff x="-19051" y="0"/>
            <a:chExt cx="9163051" cy="5143500"/>
          </a:xfrm>
        </p:grpSpPr>
        <p:pic>
          <p:nvPicPr>
            <p:cNvPr id="107" name="Google Shape;107;p17"/>
            <p:cNvPicPr preferRelativeResize="0"/>
            <p:nvPr/>
          </p:nvPicPr>
          <p:blipFill rotWithShape="1">
            <a:blip r:embed="rId2">
              <a:alphaModFix amt="70000"/>
            </a:blip>
            <a:srcRect b="0" l="0" r="17525" t="0"/>
            <a:stretch/>
          </p:blipFill>
          <p:spPr>
            <a:xfrm>
              <a:off x="-19051" y="0"/>
              <a:ext cx="9144000" cy="5143500"/>
            </a:xfrm>
            <a:prstGeom prst="rect">
              <a:avLst/>
            </a:prstGeom>
            <a:noFill/>
            <a:ln>
              <a:noFill/>
            </a:ln>
          </p:spPr>
        </p:pic>
        <p:pic>
          <p:nvPicPr>
            <p:cNvPr id="108" name="Google Shape;108;p17"/>
            <p:cNvPicPr preferRelativeResize="0"/>
            <p:nvPr/>
          </p:nvPicPr>
          <p:blipFill rotWithShape="1">
            <a:blip r:embed="rId3">
              <a:alphaModFix/>
            </a:blip>
            <a:srcRect b="55933" l="6190" r="46699" t="9786"/>
            <a:stretch/>
          </p:blipFill>
          <p:spPr>
            <a:xfrm flipH="1" rot="-5400000">
              <a:off x="6584951" y="2584449"/>
              <a:ext cx="3098799" cy="2019300"/>
            </a:xfrm>
            <a:prstGeom prst="rect">
              <a:avLst/>
            </a:prstGeom>
            <a:noFill/>
            <a:ln>
              <a:noFill/>
            </a:ln>
          </p:spPr>
        </p:pic>
      </p:grpSp>
      <p:sp>
        <p:nvSpPr>
          <p:cNvPr id="109" name="Google Shape;109;p17"/>
          <p:cNvSpPr txBox="1"/>
          <p:nvPr>
            <p:ph idx="1" type="subTitle"/>
          </p:nvPr>
        </p:nvSpPr>
        <p:spPr>
          <a:xfrm>
            <a:off x="1223708" y="1901200"/>
            <a:ext cx="2811000" cy="103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17"/>
          <p:cNvSpPr txBox="1"/>
          <p:nvPr>
            <p:ph idx="2" type="subTitle"/>
          </p:nvPr>
        </p:nvSpPr>
        <p:spPr>
          <a:xfrm>
            <a:off x="5050260" y="1901200"/>
            <a:ext cx="2811000" cy="103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17"/>
          <p:cNvSpPr txBox="1"/>
          <p:nvPr>
            <p:ph idx="3" type="subTitle"/>
          </p:nvPr>
        </p:nvSpPr>
        <p:spPr>
          <a:xfrm>
            <a:off x="1223709" y="3565200"/>
            <a:ext cx="2811000" cy="10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17"/>
          <p:cNvSpPr txBox="1"/>
          <p:nvPr>
            <p:ph idx="4" type="subTitle"/>
          </p:nvPr>
        </p:nvSpPr>
        <p:spPr>
          <a:xfrm>
            <a:off x="5050260" y="3565200"/>
            <a:ext cx="2811000" cy="10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7"/>
          <p:cNvSpPr txBox="1"/>
          <p:nvPr>
            <p:ph idx="5" type="subTitle"/>
          </p:nvPr>
        </p:nvSpPr>
        <p:spPr>
          <a:xfrm>
            <a:off x="1223709" y="127570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4" name="Google Shape;114;p17"/>
          <p:cNvSpPr txBox="1"/>
          <p:nvPr>
            <p:ph idx="6" type="subTitle"/>
          </p:nvPr>
        </p:nvSpPr>
        <p:spPr>
          <a:xfrm>
            <a:off x="1223709" y="2939725"/>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5" name="Google Shape;115;p17"/>
          <p:cNvSpPr txBox="1"/>
          <p:nvPr>
            <p:ph idx="7" type="subTitle"/>
          </p:nvPr>
        </p:nvSpPr>
        <p:spPr>
          <a:xfrm>
            <a:off x="5050234" y="1275700"/>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6" name="Google Shape;116;p17"/>
          <p:cNvSpPr txBox="1"/>
          <p:nvPr>
            <p:ph idx="8" type="subTitle"/>
          </p:nvPr>
        </p:nvSpPr>
        <p:spPr>
          <a:xfrm>
            <a:off x="5050234" y="2939725"/>
            <a:ext cx="2811000" cy="69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7" name="Google Shape;117;p17"/>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sz="2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18" name="Shape 118"/>
        <p:cNvGrpSpPr/>
        <p:nvPr/>
      </p:nvGrpSpPr>
      <p:grpSpPr>
        <a:xfrm>
          <a:off x="0" y="0"/>
          <a:ext cx="0" cy="0"/>
          <a:chOff x="0" y="0"/>
          <a:chExt cx="0" cy="0"/>
        </a:xfrm>
      </p:grpSpPr>
      <p:grpSp>
        <p:nvGrpSpPr>
          <p:cNvPr id="119" name="Google Shape;119;p18"/>
          <p:cNvGrpSpPr/>
          <p:nvPr/>
        </p:nvGrpSpPr>
        <p:grpSpPr>
          <a:xfrm>
            <a:off x="-19051" y="0"/>
            <a:ext cx="9163051" cy="5143500"/>
            <a:chOff x="-19051" y="0"/>
            <a:chExt cx="9163051" cy="5143500"/>
          </a:xfrm>
        </p:grpSpPr>
        <p:pic>
          <p:nvPicPr>
            <p:cNvPr id="120" name="Google Shape;120;p18"/>
            <p:cNvPicPr preferRelativeResize="0"/>
            <p:nvPr/>
          </p:nvPicPr>
          <p:blipFill rotWithShape="1">
            <a:blip r:embed="rId2">
              <a:alphaModFix amt="70000"/>
            </a:blip>
            <a:srcRect b="0" l="0" r="21439" t="0"/>
            <a:stretch/>
          </p:blipFill>
          <p:spPr>
            <a:xfrm rot="10800000">
              <a:off x="0" y="0"/>
              <a:ext cx="9144000" cy="5143500"/>
            </a:xfrm>
            <a:prstGeom prst="rect">
              <a:avLst/>
            </a:prstGeom>
            <a:noFill/>
            <a:ln>
              <a:noFill/>
            </a:ln>
          </p:spPr>
        </p:pic>
        <p:pic>
          <p:nvPicPr>
            <p:cNvPr id="121" name="Google Shape;121;p18"/>
            <p:cNvPicPr preferRelativeResize="0"/>
            <p:nvPr/>
          </p:nvPicPr>
          <p:blipFill rotWithShape="1">
            <a:blip r:embed="rId3">
              <a:alphaModFix/>
            </a:blip>
            <a:srcRect b="55933" l="6190" r="46699" t="9786"/>
            <a:stretch/>
          </p:blipFill>
          <p:spPr>
            <a:xfrm flipH="1" rot="5400000">
              <a:off x="-558800" y="539750"/>
              <a:ext cx="3098799" cy="2019300"/>
            </a:xfrm>
            <a:prstGeom prst="rect">
              <a:avLst/>
            </a:prstGeom>
            <a:noFill/>
            <a:ln>
              <a:noFill/>
            </a:ln>
          </p:spPr>
        </p:pic>
      </p:grpSp>
      <p:sp>
        <p:nvSpPr>
          <p:cNvPr id="122" name="Google Shape;122;p18"/>
          <p:cNvSpPr txBox="1"/>
          <p:nvPr>
            <p:ph idx="1" type="subTitle"/>
          </p:nvPr>
        </p:nvSpPr>
        <p:spPr>
          <a:xfrm>
            <a:off x="713225" y="1901200"/>
            <a:ext cx="1986000" cy="10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3" name="Google Shape;123;p18"/>
          <p:cNvSpPr txBox="1"/>
          <p:nvPr>
            <p:ph idx="2" type="subTitle"/>
          </p:nvPr>
        </p:nvSpPr>
        <p:spPr>
          <a:xfrm>
            <a:off x="3337875" y="1901209"/>
            <a:ext cx="1986000" cy="10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4" name="Google Shape;124;p18"/>
          <p:cNvSpPr txBox="1"/>
          <p:nvPr>
            <p:ph idx="3" type="subTitle"/>
          </p:nvPr>
        </p:nvSpPr>
        <p:spPr>
          <a:xfrm>
            <a:off x="713225" y="3565200"/>
            <a:ext cx="1986000" cy="10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5" name="Google Shape;125;p18"/>
          <p:cNvSpPr txBox="1"/>
          <p:nvPr>
            <p:ph idx="4" type="subTitle"/>
          </p:nvPr>
        </p:nvSpPr>
        <p:spPr>
          <a:xfrm>
            <a:off x="3337875" y="3565200"/>
            <a:ext cx="1986000" cy="10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6" name="Google Shape;126;p18"/>
          <p:cNvSpPr txBox="1"/>
          <p:nvPr>
            <p:ph idx="5" type="subTitle"/>
          </p:nvPr>
        </p:nvSpPr>
        <p:spPr>
          <a:xfrm>
            <a:off x="5962513" y="1901209"/>
            <a:ext cx="1986000" cy="10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7" name="Google Shape;127;p18"/>
          <p:cNvSpPr txBox="1"/>
          <p:nvPr>
            <p:ph idx="6" type="subTitle"/>
          </p:nvPr>
        </p:nvSpPr>
        <p:spPr>
          <a:xfrm>
            <a:off x="5962513" y="3565200"/>
            <a:ext cx="1986000" cy="10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8" name="Google Shape;128;p18"/>
          <p:cNvSpPr txBox="1"/>
          <p:nvPr>
            <p:ph idx="7" type="subTitle"/>
          </p:nvPr>
        </p:nvSpPr>
        <p:spPr>
          <a:xfrm>
            <a:off x="713225" y="1320400"/>
            <a:ext cx="1984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ichroma"/>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1800"/>
              <a:buFont typeface="Michroma"/>
              <a:buNone/>
              <a:defRPr b="1" sz="1800">
                <a:latin typeface="Michroma"/>
                <a:ea typeface="Michroma"/>
                <a:cs typeface="Michroma"/>
                <a:sym typeface="Michroma"/>
              </a:defRPr>
            </a:lvl2pPr>
            <a:lvl3pPr lvl="2" rtl="0" algn="ctr">
              <a:lnSpc>
                <a:spcPct val="100000"/>
              </a:lnSpc>
              <a:spcBef>
                <a:spcPts val="0"/>
              </a:spcBef>
              <a:spcAft>
                <a:spcPts val="0"/>
              </a:spcAft>
              <a:buSzPts val="1800"/>
              <a:buFont typeface="Michroma"/>
              <a:buNone/>
              <a:defRPr b="1" sz="1800">
                <a:latin typeface="Michroma"/>
                <a:ea typeface="Michroma"/>
                <a:cs typeface="Michroma"/>
                <a:sym typeface="Michroma"/>
              </a:defRPr>
            </a:lvl3pPr>
            <a:lvl4pPr lvl="3" rtl="0" algn="ctr">
              <a:lnSpc>
                <a:spcPct val="100000"/>
              </a:lnSpc>
              <a:spcBef>
                <a:spcPts val="0"/>
              </a:spcBef>
              <a:spcAft>
                <a:spcPts val="0"/>
              </a:spcAft>
              <a:buSzPts val="1800"/>
              <a:buFont typeface="Michroma"/>
              <a:buNone/>
              <a:defRPr b="1" sz="1800">
                <a:latin typeface="Michroma"/>
                <a:ea typeface="Michroma"/>
                <a:cs typeface="Michroma"/>
                <a:sym typeface="Michroma"/>
              </a:defRPr>
            </a:lvl4pPr>
            <a:lvl5pPr lvl="4" rtl="0" algn="ctr">
              <a:lnSpc>
                <a:spcPct val="100000"/>
              </a:lnSpc>
              <a:spcBef>
                <a:spcPts val="0"/>
              </a:spcBef>
              <a:spcAft>
                <a:spcPts val="0"/>
              </a:spcAft>
              <a:buSzPts val="1800"/>
              <a:buFont typeface="Michroma"/>
              <a:buNone/>
              <a:defRPr b="1" sz="1800">
                <a:latin typeface="Michroma"/>
                <a:ea typeface="Michroma"/>
                <a:cs typeface="Michroma"/>
                <a:sym typeface="Michroma"/>
              </a:defRPr>
            </a:lvl5pPr>
            <a:lvl6pPr lvl="5" rtl="0" algn="ctr">
              <a:lnSpc>
                <a:spcPct val="100000"/>
              </a:lnSpc>
              <a:spcBef>
                <a:spcPts val="0"/>
              </a:spcBef>
              <a:spcAft>
                <a:spcPts val="0"/>
              </a:spcAft>
              <a:buSzPts val="1800"/>
              <a:buFont typeface="Michroma"/>
              <a:buNone/>
              <a:defRPr b="1" sz="1800">
                <a:latin typeface="Michroma"/>
                <a:ea typeface="Michroma"/>
                <a:cs typeface="Michroma"/>
                <a:sym typeface="Michroma"/>
              </a:defRPr>
            </a:lvl6pPr>
            <a:lvl7pPr lvl="6" rtl="0" algn="ctr">
              <a:lnSpc>
                <a:spcPct val="100000"/>
              </a:lnSpc>
              <a:spcBef>
                <a:spcPts val="0"/>
              </a:spcBef>
              <a:spcAft>
                <a:spcPts val="0"/>
              </a:spcAft>
              <a:buSzPts val="1800"/>
              <a:buFont typeface="Michroma"/>
              <a:buNone/>
              <a:defRPr b="1" sz="1800">
                <a:latin typeface="Michroma"/>
                <a:ea typeface="Michroma"/>
                <a:cs typeface="Michroma"/>
                <a:sym typeface="Michroma"/>
              </a:defRPr>
            </a:lvl7pPr>
            <a:lvl8pPr lvl="7" rtl="0" algn="ctr">
              <a:lnSpc>
                <a:spcPct val="100000"/>
              </a:lnSpc>
              <a:spcBef>
                <a:spcPts val="0"/>
              </a:spcBef>
              <a:spcAft>
                <a:spcPts val="0"/>
              </a:spcAft>
              <a:buSzPts val="1800"/>
              <a:buFont typeface="Michroma"/>
              <a:buNone/>
              <a:defRPr b="1" sz="1800">
                <a:latin typeface="Michroma"/>
                <a:ea typeface="Michroma"/>
                <a:cs typeface="Michroma"/>
                <a:sym typeface="Michroma"/>
              </a:defRPr>
            </a:lvl8pPr>
            <a:lvl9pPr lvl="8" rtl="0" algn="ctr">
              <a:lnSpc>
                <a:spcPct val="100000"/>
              </a:lnSpc>
              <a:spcBef>
                <a:spcPts val="0"/>
              </a:spcBef>
              <a:spcAft>
                <a:spcPts val="0"/>
              </a:spcAft>
              <a:buSzPts val="1800"/>
              <a:buFont typeface="Michroma"/>
              <a:buNone/>
              <a:defRPr b="1" sz="1800">
                <a:latin typeface="Michroma"/>
                <a:ea typeface="Michroma"/>
                <a:cs typeface="Michroma"/>
                <a:sym typeface="Michroma"/>
              </a:defRPr>
            </a:lvl9pPr>
          </a:lstStyle>
          <a:p/>
        </p:txBody>
      </p:sp>
      <p:sp>
        <p:nvSpPr>
          <p:cNvPr id="129" name="Google Shape;129;p18"/>
          <p:cNvSpPr txBox="1"/>
          <p:nvPr>
            <p:ph idx="8" type="subTitle"/>
          </p:nvPr>
        </p:nvSpPr>
        <p:spPr>
          <a:xfrm>
            <a:off x="3339675" y="1320409"/>
            <a:ext cx="1984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ichroma"/>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1800"/>
              <a:buFont typeface="Michroma"/>
              <a:buNone/>
              <a:defRPr b="1" sz="1800">
                <a:latin typeface="Michroma"/>
                <a:ea typeface="Michroma"/>
                <a:cs typeface="Michroma"/>
                <a:sym typeface="Michroma"/>
              </a:defRPr>
            </a:lvl2pPr>
            <a:lvl3pPr lvl="2" rtl="0" algn="ctr">
              <a:lnSpc>
                <a:spcPct val="100000"/>
              </a:lnSpc>
              <a:spcBef>
                <a:spcPts val="0"/>
              </a:spcBef>
              <a:spcAft>
                <a:spcPts val="0"/>
              </a:spcAft>
              <a:buSzPts val="1800"/>
              <a:buFont typeface="Michroma"/>
              <a:buNone/>
              <a:defRPr b="1" sz="1800">
                <a:latin typeface="Michroma"/>
                <a:ea typeface="Michroma"/>
                <a:cs typeface="Michroma"/>
                <a:sym typeface="Michroma"/>
              </a:defRPr>
            </a:lvl3pPr>
            <a:lvl4pPr lvl="3" rtl="0" algn="ctr">
              <a:lnSpc>
                <a:spcPct val="100000"/>
              </a:lnSpc>
              <a:spcBef>
                <a:spcPts val="0"/>
              </a:spcBef>
              <a:spcAft>
                <a:spcPts val="0"/>
              </a:spcAft>
              <a:buSzPts val="1800"/>
              <a:buFont typeface="Michroma"/>
              <a:buNone/>
              <a:defRPr b="1" sz="1800">
                <a:latin typeface="Michroma"/>
                <a:ea typeface="Michroma"/>
                <a:cs typeface="Michroma"/>
                <a:sym typeface="Michroma"/>
              </a:defRPr>
            </a:lvl4pPr>
            <a:lvl5pPr lvl="4" rtl="0" algn="ctr">
              <a:lnSpc>
                <a:spcPct val="100000"/>
              </a:lnSpc>
              <a:spcBef>
                <a:spcPts val="0"/>
              </a:spcBef>
              <a:spcAft>
                <a:spcPts val="0"/>
              </a:spcAft>
              <a:buSzPts val="1800"/>
              <a:buFont typeface="Michroma"/>
              <a:buNone/>
              <a:defRPr b="1" sz="1800">
                <a:latin typeface="Michroma"/>
                <a:ea typeface="Michroma"/>
                <a:cs typeface="Michroma"/>
                <a:sym typeface="Michroma"/>
              </a:defRPr>
            </a:lvl5pPr>
            <a:lvl6pPr lvl="5" rtl="0" algn="ctr">
              <a:lnSpc>
                <a:spcPct val="100000"/>
              </a:lnSpc>
              <a:spcBef>
                <a:spcPts val="0"/>
              </a:spcBef>
              <a:spcAft>
                <a:spcPts val="0"/>
              </a:spcAft>
              <a:buSzPts val="1800"/>
              <a:buFont typeface="Michroma"/>
              <a:buNone/>
              <a:defRPr b="1" sz="1800">
                <a:latin typeface="Michroma"/>
                <a:ea typeface="Michroma"/>
                <a:cs typeface="Michroma"/>
                <a:sym typeface="Michroma"/>
              </a:defRPr>
            </a:lvl6pPr>
            <a:lvl7pPr lvl="6" rtl="0" algn="ctr">
              <a:lnSpc>
                <a:spcPct val="100000"/>
              </a:lnSpc>
              <a:spcBef>
                <a:spcPts val="0"/>
              </a:spcBef>
              <a:spcAft>
                <a:spcPts val="0"/>
              </a:spcAft>
              <a:buSzPts val="1800"/>
              <a:buFont typeface="Michroma"/>
              <a:buNone/>
              <a:defRPr b="1" sz="1800">
                <a:latin typeface="Michroma"/>
                <a:ea typeface="Michroma"/>
                <a:cs typeface="Michroma"/>
                <a:sym typeface="Michroma"/>
              </a:defRPr>
            </a:lvl7pPr>
            <a:lvl8pPr lvl="7" rtl="0" algn="ctr">
              <a:lnSpc>
                <a:spcPct val="100000"/>
              </a:lnSpc>
              <a:spcBef>
                <a:spcPts val="0"/>
              </a:spcBef>
              <a:spcAft>
                <a:spcPts val="0"/>
              </a:spcAft>
              <a:buSzPts val="1800"/>
              <a:buFont typeface="Michroma"/>
              <a:buNone/>
              <a:defRPr b="1" sz="1800">
                <a:latin typeface="Michroma"/>
                <a:ea typeface="Michroma"/>
                <a:cs typeface="Michroma"/>
                <a:sym typeface="Michroma"/>
              </a:defRPr>
            </a:lvl8pPr>
            <a:lvl9pPr lvl="8" rtl="0" algn="ctr">
              <a:lnSpc>
                <a:spcPct val="100000"/>
              </a:lnSpc>
              <a:spcBef>
                <a:spcPts val="0"/>
              </a:spcBef>
              <a:spcAft>
                <a:spcPts val="0"/>
              </a:spcAft>
              <a:buSzPts val="1800"/>
              <a:buFont typeface="Michroma"/>
              <a:buNone/>
              <a:defRPr b="1" sz="1800">
                <a:latin typeface="Michroma"/>
                <a:ea typeface="Michroma"/>
                <a:cs typeface="Michroma"/>
                <a:sym typeface="Michroma"/>
              </a:defRPr>
            </a:lvl9pPr>
          </a:lstStyle>
          <a:p/>
        </p:txBody>
      </p:sp>
      <p:sp>
        <p:nvSpPr>
          <p:cNvPr id="130" name="Google Shape;130;p18"/>
          <p:cNvSpPr txBox="1"/>
          <p:nvPr>
            <p:ph idx="9" type="subTitle"/>
          </p:nvPr>
        </p:nvSpPr>
        <p:spPr>
          <a:xfrm>
            <a:off x="5962513" y="1320409"/>
            <a:ext cx="1984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ichroma"/>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1800"/>
              <a:buFont typeface="Michroma"/>
              <a:buNone/>
              <a:defRPr b="1" sz="1800">
                <a:latin typeface="Michroma"/>
                <a:ea typeface="Michroma"/>
                <a:cs typeface="Michroma"/>
                <a:sym typeface="Michroma"/>
              </a:defRPr>
            </a:lvl2pPr>
            <a:lvl3pPr lvl="2" rtl="0" algn="ctr">
              <a:lnSpc>
                <a:spcPct val="100000"/>
              </a:lnSpc>
              <a:spcBef>
                <a:spcPts val="0"/>
              </a:spcBef>
              <a:spcAft>
                <a:spcPts val="0"/>
              </a:spcAft>
              <a:buSzPts val="1800"/>
              <a:buFont typeface="Michroma"/>
              <a:buNone/>
              <a:defRPr b="1" sz="1800">
                <a:latin typeface="Michroma"/>
                <a:ea typeface="Michroma"/>
                <a:cs typeface="Michroma"/>
                <a:sym typeface="Michroma"/>
              </a:defRPr>
            </a:lvl3pPr>
            <a:lvl4pPr lvl="3" rtl="0" algn="ctr">
              <a:lnSpc>
                <a:spcPct val="100000"/>
              </a:lnSpc>
              <a:spcBef>
                <a:spcPts val="0"/>
              </a:spcBef>
              <a:spcAft>
                <a:spcPts val="0"/>
              </a:spcAft>
              <a:buSzPts val="1800"/>
              <a:buFont typeface="Michroma"/>
              <a:buNone/>
              <a:defRPr b="1" sz="1800">
                <a:latin typeface="Michroma"/>
                <a:ea typeface="Michroma"/>
                <a:cs typeface="Michroma"/>
                <a:sym typeface="Michroma"/>
              </a:defRPr>
            </a:lvl4pPr>
            <a:lvl5pPr lvl="4" rtl="0" algn="ctr">
              <a:lnSpc>
                <a:spcPct val="100000"/>
              </a:lnSpc>
              <a:spcBef>
                <a:spcPts val="0"/>
              </a:spcBef>
              <a:spcAft>
                <a:spcPts val="0"/>
              </a:spcAft>
              <a:buSzPts val="1800"/>
              <a:buFont typeface="Michroma"/>
              <a:buNone/>
              <a:defRPr b="1" sz="1800">
                <a:latin typeface="Michroma"/>
                <a:ea typeface="Michroma"/>
                <a:cs typeface="Michroma"/>
                <a:sym typeface="Michroma"/>
              </a:defRPr>
            </a:lvl5pPr>
            <a:lvl6pPr lvl="5" rtl="0" algn="ctr">
              <a:lnSpc>
                <a:spcPct val="100000"/>
              </a:lnSpc>
              <a:spcBef>
                <a:spcPts val="0"/>
              </a:spcBef>
              <a:spcAft>
                <a:spcPts val="0"/>
              </a:spcAft>
              <a:buSzPts val="1800"/>
              <a:buFont typeface="Michroma"/>
              <a:buNone/>
              <a:defRPr b="1" sz="1800">
                <a:latin typeface="Michroma"/>
                <a:ea typeface="Michroma"/>
                <a:cs typeface="Michroma"/>
                <a:sym typeface="Michroma"/>
              </a:defRPr>
            </a:lvl6pPr>
            <a:lvl7pPr lvl="6" rtl="0" algn="ctr">
              <a:lnSpc>
                <a:spcPct val="100000"/>
              </a:lnSpc>
              <a:spcBef>
                <a:spcPts val="0"/>
              </a:spcBef>
              <a:spcAft>
                <a:spcPts val="0"/>
              </a:spcAft>
              <a:buSzPts val="1800"/>
              <a:buFont typeface="Michroma"/>
              <a:buNone/>
              <a:defRPr b="1" sz="1800">
                <a:latin typeface="Michroma"/>
                <a:ea typeface="Michroma"/>
                <a:cs typeface="Michroma"/>
                <a:sym typeface="Michroma"/>
              </a:defRPr>
            </a:lvl7pPr>
            <a:lvl8pPr lvl="7" rtl="0" algn="ctr">
              <a:lnSpc>
                <a:spcPct val="100000"/>
              </a:lnSpc>
              <a:spcBef>
                <a:spcPts val="0"/>
              </a:spcBef>
              <a:spcAft>
                <a:spcPts val="0"/>
              </a:spcAft>
              <a:buSzPts val="1800"/>
              <a:buFont typeface="Michroma"/>
              <a:buNone/>
              <a:defRPr b="1" sz="1800">
                <a:latin typeface="Michroma"/>
                <a:ea typeface="Michroma"/>
                <a:cs typeface="Michroma"/>
                <a:sym typeface="Michroma"/>
              </a:defRPr>
            </a:lvl8pPr>
            <a:lvl9pPr lvl="8" rtl="0" algn="ctr">
              <a:lnSpc>
                <a:spcPct val="100000"/>
              </a:lnSpc>
              <a:spcBef>
                <a:spcPts val="0"/>
              </a:spcBef>
              <a:spcAft>
                <a:spcPts val="0"/>
              </a:spcAft>
              <a:buSzPts val="1800"/>
              <a:buFont typeface="Michroma"/>
              <a:buNone/>
              <a:defRPr b="1" sz="1800">
                <a:latin typeface="Michroma"/>
                <a:ea typeface="Michroma"/>
                <a:cs typeface="Michroma"/>
                <a:sym typeface="Michroma"/>
              </a:defRPr>
            </a:lvl9pPr>
          </a:lstStyle>
          <a:p/>
        </p:txBody>
      </p:sp>
      <p:sp>
        <p:nvSpPr>
          <p:cNvPr id="131" name="Google Shape;131;p18"/>
          <p:cNvSpPr txBox="1"/>
          <p:nvPr>
            <p:ph idx="13" type="subTitle"/>
          </p:nvPr>
        </p:nvSpPr>
        <p:spPr>
          <a:xfrm>
            <a:off x="713225" y="2984425"/>
            <a:ext cx="19860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ichroma"/>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1800"/>
              <a:buFont typeface="Michroma"/>
              <a:buNone/>
              <a:defRPr b="1" sz="1800">
                <a:latin typeface="Michroma"/>
                <a:ea typeface="Michroma"/>
                <a:cs typeface="Michroma"/>
                <a:sym typeface="Michroma"/>
              </a:defRPr>
            </a:lvl2pPr>
            <a:lvl3pPr lvl="2" rtl="0" algn="ctr">
              <a:lnSpc>
                <a:spcPct val="100000"/>
              </a:lnSpc>
              <a:spcBef>
                <a:spcPts val="0"/>
              </a:spcBef>
              <a:spcAft>
                <a:spcPts val="0"/>
              </a:spcAft>
              <a:buSzPts val="1800"/>
              <a:buFont typeface="Michroma"/>
              <a:buNone/>
              <a:defRPr b="1" sz="1800">
                <a:latin typeface="Michroma"/>
                <a:ea typeface="Michroma"/>
                <a:cs typeface="Michroma"/>
                <a:sym typeface="Michroma"/>
              </a:defRPr>
            </a:lvl3pPr>
            <a:lvl4pPr lvl="3" rtl="0" algn="ctr">
              <a:lnSpc>
                <a:spcPct val="100000"/>
              </a:lnSpc>
              <a:spcBef>
                <a:spcPts val="0"/>
              </a:spcBef>
              <a:spcAft>
                <a:spcPts val="0"/>
              </a:spcAft>
              <a:buSzPts val="1800"/>
              <a:buFont typeface="Michroma"/>
              <a:buNone/>
              <a:defRPr b="1" sz="1800">
                <a:latin typeface="Michroma"/>
                <a:ea typeface="Michroma"/>
                <a:cs typeface="Michroma"/>
                <a:sym typeface="Michroma"/>
              </a:defRPr>
            </a:lvl4pPr>
            <a:lvl5pPr lvl="4" rtl="0" algn="ctr">
              <a:lnSpc>
                <a:spcPct val="100000"/>
              </a:lnSpc>
              <a:spcBef>
                <a:spcPts val="0"/>
              </a:spcBef>
              <a:spcAft>
                <a:spcPts val="0"/>
              </a:spcAft>
              <a:buSzPts val="1800"/>
              <a:buFont typeface="Michroma"/>
              <a:buNone/>
              <a:defRPr b="1" sz="1800">
                <a:latin typeface="Michroma"/>
                <a:ea typeface="Michroma"/>
                <a:cs typeface="Michroma"/>
                <a:sym typeface="Michroma"/>
              </a:defRPr>
            </a:lvl5pPr>
            <a:lvl6pPr lvl="5" rtl="0" algn="ctr">
              <a:lnSpc>
                <a:spcPct val="100000"/>
              </a:lnSpc>
              <a:spcBef>
                <a:spcPts val="0"/>
              </a:spcBef>
              <a:spcAft>
                <a:spcPts val="0"/>
              </a:spcAft>
              <a:buSzPts val="1800"/>
              <a:buFont typeface="Michroma"/>
              <a:buNone/>
              <a:defRPr b="1" sz="1800">
                <a:latin typeface="Michroma"/>
                <a:ea typeface="Michroma"/>
                <a:cs typeface="Michroma"/>
                <a:sym typeface="Michroma"/>
              </a:defRPr>
            </a:lvl6pPr>
            <a:lvl7pPr lvl="6" rtl="0" algn="ctr">
              <a:lnSpc>
                <a:spcPct val="100000"/>
              </a:lnSpc>
              <a:spcBef>
                <a:spcPts val="0"/>
              </a:spcBef>
              <a:spcAft>
                <a:spcPts val="0"/>
              </a:spcAft>
              <a:buSzPts val="1800"/>
              <a:buFont typeface="Michroma"/>
              <a:buNone/>
              <a:defRPr b="1" sz="1800">
                <a:latin typeface="Michroma"/>
                <a:ea typeface="Michroma"/>
                <a:cs typeface="Michroma"/>
                <a:sym typeface="Michroma"/>
              </a:defRPr>
            </a:lvl7pPr>
            <a:lvl8pPr lvl="7" rtl="0" algn="ctr">
              <a:lnSpc>
                <a:spcPct val="100000"/>
              </a:lnSpc>
              <a:spcBef>
                <a:spcPts val="0"/>
              </a:spcBef>
              <a:spcAft>
                <a:spcPts val="0"/>
              </a:spcAft>
              <a:buSzPts val="1800"/>
              <a:buFont typeface="Michroma"/>
              <a:buNone/>
              <a:defRPr b="1" sz="1800">
                <a:latin typeface="Michroma"/>
                <a:ea typeface="Michroma"/>
                <a:cs typeface="Michroma"/>
                <a:sym typeface="Michroma"/>
              </a:defRPr>
            </a:lvl8pPr>
            <a:lvl9pPr lvl="8" rtl="0" algn="ctr">
              <a:lnSpc>
                <a:spcPct val="100000"/>
              </a:lnSpc>
              <a:spcBef>
                <a:spcPts val="0"/>
              </a:spcBef>
              <a:spcAft>
                <a:spcPts val="0"/>
              </a:spcAft>
              <a:buSzPts val="1800"/>
              <a:buFont typeface="Michroma"/>
              <a:buNone/>
              <a:defRPr b="1" sz="1800">
                <a:latin typeface="Michroma"/>
                <a:ea typeface="Michroma"/>
                <a:cs typeface="Michroma"/>
                <a:sym typeface="Michroma"/>
              </a:defRPr>
            </a:lvl9pPr>
          </a:lstStyle>
          <a:p/>
        </p:txBody>
      </p:sp>
      <p:sp>
        <p:nvSpPr>
          <p:cNvPr id="132" name="Google Shape;132;p18"/>
          <p:cNvSpPr txBox="1"/>
          <p:nvPr>
            <p:ph idx="14" type="subTitle"/>
          </p:nvPr>
        </p:nvSpPr>
        <p:spPr>
          <a:xfrm>
            <a:off x="3339675" y="2984425"/>
            <a:ext cx="1984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ichroma"/>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1800"/>
              <a:buFont typeface="Michroma"/>
              <a:buNone/>
              <a:defRPr b="1" sz="1800">
                <a:latin typeface="Michroma"/>
                <a:ea typeface="Michroma"/>
                <a:cs typeface="Michroma"/>
                <a:sym typeface="Michroma"/>
              </a:defRPr>
            </a:lvl2pPr>
            <a:lvl3pPr lvl="2" rtl="0" algn="ctr">
              <a:lnSpc>
                <a:spcPct val="100000"/>
              </a:lnSpc>
              <a:spcBef>
                <a:spcPts val="0"/>
              </a:spcBef>
              <a:spcAft>
                <a:spcPts val="0"/>
              </a:spcAft>
              <a:buSzPts val="1800"/>
              <a:buFont typeface="Michroma"/>
              <a:buNone/>
              <a:defRPr b="1" sz="1800">
                <a:latin typeface="Michroma"/>
                <a:ea typeface="Michroma"/>
                <a:cs typeface="Michroma"/>
                <a:sym typeface="Michroma"/>
              </a:defRPr>
            </a:lvl3pPr>
            <a:lvl4pPr lvl="3" rtl="0" algn="ctr">
              <a:lnSpc>
                <a:spcPct val="100000"/>
              </a:lnSpc>
              <a:spcBef>
                <a:spcPts val="0"/>
              </a:spcBef>
              <a:spcAft>
                <a:spcPts val="0"/>
              </a:spcAft>
              <a:buSzPts val="1800"/>
              <a:buFont typeface="Michroma"/>
              <a:buNone/>
              <a:defRPr b="1" sz="1800">
                <a:latin typeface="Michroma"/>
                <a:ea typeface="Michroma"/>
                <a:cs typeface="Michroma"/>
                <a:sym typeface="Michroma"/>
              </a:defRPr>
            </a:lvl4pPr>
            <a:lvl5pPr lvl="4" rtl="0" algn="ctr">
              <a:lnSpc>
                <a:spcPct val="100000"/>
              </a:lnSpc>
              <a:spcBef>
                <a:spcPts val="0"/>
              </a:spcBef>
              <a:spcAft>
                <a:spcPts val="0"/>
              </a:spcAft>
              <a:buSzPts val="1800"/>
              <a:buFont typeface="Michroma"/>
              <a:buNone/>
              <a:defRPr b="1" sz="1800">
                <a:latin typeface="Michroma"/>
                <a:ea typeface="Michroma"/>
                <a:cs typeface="Michroma"/>
                <a:sym typeface="Michroma"/>
              </a:defRPr>
            </a:lvl5pPr>
            <a:lvl6pPr lvl="5" rtl="0" algn="ctr">
              <a:lnSpc>
                <a:spcPct val="100000"/>
              </a:lnSpc>
              <a:spcBef>
                <a:spcPts val="0"/>
              </a:spcBef>
              <a:spcAft>
                <a:spcPts val="0"/>
              </a:spcAft>
              <a:buSzPts val="1800"/>
              <a:buFont typeface="Michroma"/>
              <a:buNone/>
              <a:defRPr b="1" sz="1800">
                <a:latin typeface="Michroma"/>
                <a:ea typeface="Michroma"/>
                <a:cs typeface="Michroma"/>
                <a:sym typeface="Michroma"/>
              </a:defRPr>
            </a:lvl6pPr>
            <a:lvl7pPr lvl="6" rtl="0" algn="ctr">
              <a:lnSpc>
                <a:spcPct val="100000"/>
              </a:lnSpc>
              <a:spcBef>
                <a:spcPts val="0"/>
              </a:spcBef>
              <a:spcAft>
                <a:spcPts val="0"/>
              </a:spcAft>
              <a:buSzPts val="1800"/>
              <a:buFont typeface="Michroma"/>
              <a:buNone/>
              <a:defRPr b="1" sz="1800">
                <a:latin typeface="Michroma"/>
                <a:ea typeface="Michroma"/>
                <a:cs typeface="Michroma"/>
                <a:sym typeface="Michroma"/>
              </a:defRPr>
            </a:lvl7pPr>
            <a:lvl8pPr lvl="7" rtl="0" algn="ctr">
              <a:lnSpc>
                <a:spcPct val="100000"/>
              </a:lnSpc>
              <a:spcBef>
                <a:spcPts val="0"/>
              </a:spcBef>
              <a:spcAft>
                <a:spcPts val="0"/>
              </a:spcAft>
              <a:buSzPts val="1800"/>
              <a:buFont typeface="Michroma"/>
              <a:buNone/>
              <a:defRPr b="1" sz="1800">
                <a:latin typeface="Michroma"/>
                <a:ea typeface="Michroma"/>
                <a:cs typeface="Michroma"/>
                <a:sym typeface="Michroma"/>
              </a:defRPr>
            </a:lvl8pPr>
            <a:lvl9pPr lvl="8" rtl="0" algn="ctr">
              <a:lnSpc>
                <a:spcPct val="100000"/>
              </a:lnSpc>
              <a:spcBef>
                <a:spcPts val="0"/>
              </a:spcBef>
              <a:spcAft>
                <a:spcPts val="0"/>
              </a:spcAft>
              <a:buSzPts val="1800"/>
              <a:buFont typeface="Michroma"/>
              <a:buNone/>
              <a:defRPr b="1" sz="1800">
                <a:latin typeface="Michroma"/>
                <a:ea typeface="Michroma"/>
                <a:cs typeface="Michroma"/>
                <a:sym typeface="Michroma"/>
              </a:defRPr>
            </a:lvl9pPr>
          </a:lstStyle>
          <a:p/>
        </p:txBody>
      </p:sp>
      <p:sp>
        <p:nvSpPr>
          <p:cNvPr id="133" name="Google Shape;133;p18"/>
          <p:cNvSpPr txBox="1"/>
          <p:nvPr>
            <p:ph idx="15" type="subTitle"/>
          </p:nvPr>
        </p:nvSpPr>
        <p:spPr>
          <a:xfrm>
            <a:off x="5962513" y="2984425"/>
            <a:ext cx="1984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ichroma"/>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1800"/>
              <a:buFont typeface="Michroma"/>
              <a:buNone/>
              <a:defRPr b="1" sz="1800">
                <a:latin typeface="Michroma"/>
                <a:ea typeface="Michroma"/>
                <a:cs typeface="Michroma"/>
                <a:sym typeface="Michroma"/>
              </a:defRPr>
            </a:lvl2pPr>
            <a:lvl3pPr lvl="2" rtl="0" algn="ctr">
              <a:lnSpc>
                <a:spcPct val="100000"/>
              </a:lnSpc>
              <a:spcBef>
                <a:spcPts val="0"/>
              </a:spcBef>
              <a:spcAft>
                <a:spcPts val="0"/>
              </a:spcAft>
              <a:buSzPts val="1800"/>
              <a:buFont typeface="Michroma"/>
              <a:buNone/>
              <a:defRPr b="1" sz="1800">
                <a:latin typeface="Michroma"/>
                <a:ea typeface="Michroma"/>
                <a:cs typeface="Michroma"/>
                <a:sym typeface="Michroma"/>
              </a:defRPr>
            </a:lvl3pPr>
            <a:lvl4pPr lvl="3" rtl="0" algn="ctr">
              <a:lnSpc>
                <a:spcPct val="100000"/>
              </a:lnSpc>
              <a:spcBef>
                <a:spcPts val="0"/>
              </a:spcBef>
              <a:spcAft>
                <a:spcPts val="0"/>
              </a:spcAft>
              <a:buSzPts val="1800"/>
              <a:buFont typeface="Michroma"/>
              <a:buNone/>
              <a:defRPr b="1" sz="1800">
                <a:latin typeface="Michroma"/>
                <a:ea typeface="Michroma"/>
                <a:cs typeface="Michroma"/>
                <a:sym typeface="Michroma"/>
              </a:defRPr>
            </a:lvl4pPr>
            <a:lvl5pPr lvl="4" rtl="0" algn="ctr">
              <a:lnSpc>
                <a:spcPct val="100000"/>
              </a:lnSpc>
              <a:spcBef>
                <a:spcPts val="0"/>
              </a:spcBef>
              <a:spcAft>
                <a:spcPts val="0"/>
              </a:spcAft>
              <a:buSzPts val="1800"/>
              <a:buFont typeface="Michroma"/>
              <a:buNone/>
              <a:defRPr b="1" sz="1800">
                <a:latin typeface="Michroma"/>
                <a:ea typeface="Michroma"/>
                <a:cs typeface="Michroma"/>
                <a:sym typeface="Michroma"/>
              </a:defRPr>
            </a:lvl5pPr>
            <a:lvl6pPr lvl="5" rtl="0" algn="ctr">
              <a:lnSpc>
                <a:spcPct val="100000"/>
              </a:lnSpc>
              <a:spcBef>
                <a:spcPts val="0"/>
              </a:spcBef>
              <a:spcAft>
                <a:spcPts val="0"/>
              </a:spcAft>
              <a:buSzPts val="1800"/>
              <a:buFont typeface="Michroma"/>
              <a:buNone/>
              <a:defRPr b="1" sz="1800">
                <a:latin typeface="Michroma"/>
                <a:ea typeface="Michroma"/>
                <a:cs typeface="Michroma"/>
                <a:sym typeface="Michroma"/>
              </a:defRPr>
            </a:lvl6pPr>
            <a:lvl7pPr lvl="6" rtl="0" algn="ctr">
              <a:lnSpc>
                <a:spcPct val="100000"/>
              </a:lnSpc>
              <a:spcBef>
                <a:spcPts val="0"/>
              </a:spcBef>
              <a:spcAft>
                <a:spcPts val="0"/>
              </a:spcAft>
              <a:buSzPts val="1800"/>
              <a:buFont typeface="Michroma"/>
              <a:buNone/>
              <a:defRPr b="1" sz="1800">
                <a:latin typeface="Michroma"/>
                <a:ea typeface="Michroma"/>
                <a:cs typeface="Michroma"/>
                <a:sym typeface="Michroma"/>
              </a:defRPr>
            </a:lvl7pPr>
            <a:lvl8pPr lvl="7" rtl="0" algn="ctr">
              <a:lnSpc>
                <a:spcPct val="100000"/>
              </a:lnSpc>
              <a:spcBef>
                <a:spcPts val="0"/>
              </a:spcBef>
              <a:spcAft>
                <a:spcPts val="0"/>
              </a:spcAft>
              <a:buSzPts val="1800"/>
              <a:buFont typeface="Michroma"/>
              <a:buNone/>
              <a:defRPr b="1" sz="1800">
                <a:latin typeface="Michroma"/>
                <a:ea typeface="Michroma"/>
                <a:cs typeface="Michroma"/>
                <a:sym typeface="Michroma"/>
              </a:defRPr>
            </a:lvl8pPr>
            <a:lvl9pPr lvl="8" rtl="0" algn="ctr">
              <a:lnSpc>
                <a:spcPct val="100000"/>
              </a:lnSpc>
              <a:spcBef>
                <a:spcPts val="0"/>
              </a:spcBef>
              <a:spcAft>
                <a:spcPts val="0"/>
              </a:spcAft>
              <a:buSzPts val="1800"/>
              <a:buFont typeface="Michroma"/>
              <a:buNone/>
              <a:defRPr b="1" sz="1800">
                <a:latin typeface="Michroma"/>
                <a:ea typeface="Michroma"/>
                <a:cs typeface="Michroma"/>
                <a:sym typeface="Michroma"/>
              </a:defRPr>
            </a:lvl9pPr>
          </a:lstStyle>
          <a:p/>
        </p:txBody>
      </p:sp>
      <p:sp>
        <p:nvSpPr>
          <p:cNvPr id="134" name="Google Shape;134;p18"/>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sz="2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35" name="Shape 135"/>
        <p:cNvGrpSpPr/>
        <p:nvPr/>
      </p:nvGrpSpPr>
      <p:grpSpPr>
        <a:xfrm>
          <a:off x="0" y="0"/>
          <a:ext cx="0" cy="0"/>
          <a:chOff x="0" y="0"/>
          <a:chExt cx="0" cy="0"/>
        </a:xfrm>
      </p:grpSpPr>
      <p:grpSp>
        <p:nvGrpSpPr>
          <p:cNvPr id="136" name="Google Shape;136;p19"/>
          <p:cNvGrpSpPr/>
          <p:nvPr/>
        </p:nvGrpSpPr>
        <p:grpSpPr>
          <a:xfrm>
            <a:off x="0" y="0"/>
            <a:ext cx="9144000" cy="5143511"/>
            <a:chOff x="0" y="0"/>
            <a:chExt cx="9144000" cy="5143511"/>
          </a:xfrm>
        </p:grpSpPr>
        <p:pic>
          <p:nvPicPr>
            <p:cNvPr id="137" name="Google Shape;137;p19"/>
            <p:cNvPicPr preferRelativeResize="0"/>
            <p:nvPr/>
          </p:nvPicPr>
          <p:blipFill>
            <a:blip r:embed="rId2">
              <a:alphaModFix amt="70000"/>
            </a:blip>
            <a:stretch>
              <a:fillRect/>
            </a:stretch>
          </p:blipFill>
          <p:spPr>
            <a:xfrm>
              <a:off x="0" y="0"/>
              <a:ext cx="9144000" cy="5143500"/>
            </a:xfrm>
            <a:prstGeom prst="rect">
              <a:avLst/>
            </a:prstGeom>
            <a:noFill/>
            <a:ln>
              <a:noFill/>
            </a:ln>
          </p:spPr>
        </p:pic>
        <p:pic>
          <p:nvPicPr>
            <p:cNvPr id="138" name="Google Shape;138;p19"/>
            <p:cNvPicPr preferRelativeResize="0"/>
            <p:nvPr/>
          </p:nvPicPr>
          <p:blipFill rotWithShape="1">
            <a:blip r:embed="rId3">
              <a:alphaModFix amt="70000"/>
            </a:blip>
            <a:srcRect b="44613" l="6188" r="39193" t="-4659"/>
            <a:stretch/>
          </p:blipFill>
          <p:spPr>
            <a:xfrm flipH="1" rot="10800000">
              <a:off x="5550586" y="15136"/>
              <a:ext cx="3592677" cy="3537000"/>
            </a:xfrm>
            <a:prstGeom prst="rect">
              <a:avLst/>
            </a:prstGeom>
            <a:noFill/>
            <a:ln>
              <a:noFill/>
            </a:ln>
          </p:spPr>
        </p:pic>
        <p:pic>
          <p:nvPicPr>
            <p:cNvPr id="139" name="Google Shape;139;p19"/>
            <p:cNvPicPr preferRelativeResize="0"/>
            <p:nvPr/>
          </p:nvPicPr>
          <p:blipFill rotWithShape="1">
            <a:blip r:embed="rId3">
              <a:alphaModFix amt="70000"/>
            </a:blip>
            <a:srcRect b="44613" l="6188" r="39193" t="-4659"/>
            <a:stretch/>
          </p:blipFill>
          <p:spPr>
            <a:xfrm flipH="1">
              <a:off x="11" y="1606511"/>
              <a:ext cx="3592677" cy="3537000"/>
            </a:xfrm>
            <a:prstGeom prst="rect">
              <a:avLst/>
            </a:prstGeom>
            <a:noFill/>
            <a:ln>
              <a:noFill/>
            </a:ln>
          </p:spPr>
        </p:pic>
      </p:grpSp>
      <p:sp>
        <p:nvSpPr>
          <p:cNvPr id="140" name="Google Shape;140;p19"/>
          <p:cNvSpPr txBox="1"/>
          <p:nvPr>
            <p:ph hasCustomPrompt="1" type="title"/>
          </p:nvPr>
        </p:nvSpPr>
        <p:spPr>
          <a:xfrm>
            <a:off x="2343900" y="1968650"/>
            <a:ext cx="4456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1" name="Google Shape;141;p19"/>
          <p:cNvSpPr txBox="1"/>
          <p:nvPr>
            <p:ph idx="1" type="subTitle"/>
          </p:nvPr>
        </p:nvSpPr>
        <p:spPr>
          <a:xfrm>
            <a:off x="2343900" y="2667250"/>
            <a:ext cx="4456200" cy="50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PT Sans"/>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9pPr>
          </a:lstStyle>
          <a:p/>
        </p:txBody>
      </p:sp>
      <p:sp>
        <p:nvSpPr>
          <p:cNvPr id="142" name="Google Shape;142;p19"/>
          <p:cNvSpPr txBox="1"/>
          <p:nvPr>
            <p:ph hasCustomPrompt="1" idx="2" type="title"/>
          </p:nvPr>
        </p:nvSpPr>
        <p:spPr>
          <a:xfrm>
            <a:off x="713161" y="546900"/>
            <a:ext cx="4456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3" name="Google Shape;143;p19"/>
          <p:cNvSpPr txBox="1"/>
          <p:nvPr>
            <p:ph idx="3" type="subTitle"/>
          </p:nvPr>
        </p:nvSpPr>
        <p:spPr>
          <a:xfrm>
            <a:off x="713164" y="1245649"/>
            <a:ext cx="4456200" cy="50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PT Sans"/>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9pPr>
          </a:lstStyle>
          <a:p/>
        </p:txBody>
      </p:sp>
      <p:sp>
        <p:nvSpPr>
          <p:cNvPr id="144" name="Google Shape;144;p19"/>
          <p:cNvSpPr txBox="1"/>
          <p:nvPr>
            <p:ph hasCustomPrompt="1" idx="4" type="title"/>
          </p:nvPr>
        </p:nvSpPr>
        <p:spPr>
          <a:xfrm>
            <a:off x="3974634" y="3390550"/>
            <a:ext cx="4456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5" name="Google Shape;145;p19"/>
          <p:cNvSpPr txBox="1"/>
          <p:nvPr>
            <p:ph idx="5" type="subTitle"/>
          </p:nvPr>
        </p:nvSpPr>
        <p:spPr>
          <a:xfrm>
            <a:off x="3974639" y="4089000"/>
            <a:ext cx="4456200" cy="50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PT Sans"/>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600"/>
              <a:buFont typeface="PT Sans"/>
              <a:buNone/>
              <a:defRPr sz="1600">
                <a:solidFill>
                  <a:schemeClr val="dk1"/>
                </a:solidFill>
                <a:latin typeface="PT Sans"/>
                <a:ea typeface="PT Sans"/>
                <a:cs typeface="PT Sans"/>
                <a:sym typeface="PT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146" name="Shape 146"/>
        <p:cNvGrpSpPr/>
        <p:nvPr/>
      </p:nvGrpSpPr>
      <p:grpSpPr>
        <a:xfrm>
          <a:off x="0" y="0"/>
          <a:ext cx="0" cy="0"/>
          <a:chOff x="0" y="0"/>
          <a:chExt cx="0" cy="0"/>
        </a:xfrm>
      </p:grpSpPr>
      <p:grpSp>
        <p:nvGrpSpPr>
          <p:cNvPr id="147" name="Google Shape;147;p20"/>
          <p:cNvGrpSpPr/>
          <p:nvPr/>
        </p:nvGrpSpPr>
        <p:grpSpPr>
          <a:xfrm>
            <a:off x="-2" y="0"/>
            <a:ext cx="9144127" cy="5159000"/>
            <a:chOff x="-2" y="0"/>
            <a:chExt cx="9144127" cy="5159000"/>
          </a:xfrm>
        </p:grpSpPr>
        <p:pic>
          <p:nvPicPr>
            <p:cNvPr id="148" name="Google Shape;148;p20"/>
            <p:cNvPicPr preferRelativeResize="0"/>
            <p:nvPr/>
          </p:nvPicPr>
          <p:blipFill>
            <a:blip r:embed="rId2">
              <a:alphaModFix amt="70000"/>
            </a:blip>
            <a:stretch>
              <a:fillRect/>
            </a:stretch>
          </p:blipFill>
          <p:spPr>
            <a:xfrm flipH="1">
              <a:off x="125" y="0"/>
              <a:ext cx="9144000" cy="5143500"/>
            </a:xfrm>
            <a:prstGeom prst="rect">
              <a:avLst/>
            </a:prstGeom>
            <a:noFill/>
            <a:ln>
              <a:noFill/>
            </a:ln>
          </p:spPr>
        </p:pic>
        <p:pic>
          <p:nvPicPr>
            <p:cNvPr id="149" name="Google Shape;149;p20"/>
            <p:cNvPicPr preferRelativeResize="0"/>
            <p:nvPr/>
          </p:nvPicPr>
          <p:blipFill rotWithShape="1">
            <a:blip r:embed="rId3">
              <a:alphaModFix amt="70000"/>
            </a:blip>
            <a:srcRect b="0" l="6656" r="6665" t="0"/>
            <a:stretch/>
          </p:blipFill>
          <p:spPr>
            <a:xfrm flipH="1">
              <a:off x="-2" y="15500"/>
              <a:ext cx="4978477" cy="5143500"/>
            </a:xfrm>
            <a:prstGeom prst="rect">
              <a:avLst/>
            </a:prstGeom>
            <a:noFill/>
            <a:ln>
              <a:noFill/>
            </a:ln>
          </p:spPr>
        </p:pic>
      </p:grpSp>
      <p:sp>
        <p:nvSpPr>
          <p:cNvPr id="150" name="Google Shape;150;p20"/>
          <p:cNvSpPr txBox="1"/>
          <p:nvPr>
            <p:ph type="ctrTitle"/>
          </p:nvPr>
        </p:nvSpPr>
        <p:spPr>
          <a:xfrm>
            <a:off x="4381500" y="533400"/>
            <a:ext cx="3809100" cy="94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b="1" sz="4900">
                <a:latin typeface="Michroma"/>
                <a:ea typeface="Michroma"/>
                <a:cs typeface="Michroma"/>
                <a:sym typeface="Michrom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20"/>
          <p:cNvSpPr txBox="1"/>
          <p:nvPr>
            <p:ph idx="1" type="subTitle"/>
          </p:nvPr>
        </p:nvSpPr>
        <p:spPr>
          <a:xfrm>
            <a:off x="4381500" y="1640325"/>
            <a:ext cx="3809100" cy="131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400">
                <a:solidFill>
                  <a:schemeClr val="dk1"/>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20"/>
          <p:cNvSpPr txBox="1"/>
          <p:nvPr/>
        </p:nvSpPr>
        <p:spPr>
          <a:xfrm>
            <a:off x="4381500" y="3238500"/>
            <a:ext cx="3809100" cy="7773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200">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b="1" lang="en" sz="1200" u="sng">
                <a:solidFill>
                  <a:schemeClr val="dk1"/>
                </a:solidFill>
                <a:latin typeface="Open Sans"/>
                <a:ea typeface="Open Sans"/>
                <a:cs typeface="Open Sans"/>
                <a:sym typeface="Open Sans"/>
                <a:hlinkClick r:id="rId4">
                  <a:extLst>
                    <a:ext uri="{A12FA001-AC4F-418D-AE19-62706E023703}">
                      <ahyp:hlinkClr val="tx"/>
                    </a:ext>
                  </a:extLst>
                </a:hlinkClick>
              </a:rPr>
              <a:t>Slidesgo</a:t>
            </a:r>
            <a:r>
              <a:rPr lang="en" sz="1200">
                <a:solidFill>
                  <a:schemeClr val="dk1"/>
                </a:solidFill>
                <a:latin typeface="Open Sans"/>
                <a:ea typeface="Open Sans"/>
                <a:cs typeface="Open Sans"/>
                <a:sym typeface="Open Sans"/>
              </a:rPr>
              <a:t>, and includes icons by </a:t>
            </a:r>
            <a:r>
              <a:rPr b="1" lang="en" sz="1200" u="sng">
                <a:solidFill>
                  <a:schemeClr val="dk1"/>
                </a:solidFill>
                <a:latin typeface="Open Sans"/>
                <a:ea typeface="Open Sans"/>
                <a:cs typeface="Open Sans"/>
                <a:sym typeface="Open Sans"/>
                <a:hlinkClick r:id="rId5">
                  <a:extLst>
                    <a:ext uri="{A12FA001-AC4F-418D-AE19-62706E023703}">
                      <ahyp:hlinkClr val="tx"/>
                    </a:ext>
                  </a:extLst>
                </a:hlinkClick>
              </a:rPr>
              <a:t>Flaticon</a:t>
            </a:r>
            <a:r>
              <a:rPr lang="en" sz="1200">
                <a:solidFill>
                  <a:schemeClr val="dk1"/>
                </a:solidFill>
                <a:latin typeface="Open Sans"/>
                <a:ea typeface="Open Sans"/>
                <a:cs typeface="Open Sans"/>
                <a:sym typeface="Open Sans"/>
              </a:rPr>
              <a:t>, and infographics &amp; images by </a:t>
            </a:r>
            <a:r>
              <a:rPr b="1" lang="en" sz="1200" u="sng">
                <a:solidFill>
                  <a:schemeClr val="dk1"/>
                </a:solidFill>
                <a:latin typeface="Open Sans"/>
                <a:ea typeface="Open Sans"/>
                <a:cs typeface="Open Sans"/>
                <a:sym typeface="Open Sans"/>
                <a:hlinkClick r:id="rId6">
                  <a:extLst>
                    <a:ext uri="{A12FA001-AC4F-418D-AE19-62706E023703}">
                      <ahyp:hlinkClr val="tx"/>
                    </a:ext>
                  </a:extLst>
                </a:hlinkClick>
              </a:rPr>
              <a:t>Freepik</a:t>
            </a:r>
            <a:r>
              <a:rPr lang="en" sz="1200" u="sng">
                <a:solidFill>
                  <a:schemeClr val="dk1"/>
                </a:solidFill>
                <a:latin typeface="Open Sans"/>
                <a:ea typeface="Open Sans"/>
                <a:cs typeface="Open Sans"/>
                <a:sym typeface="Open Sans"/>
              </a:rPr>
              <a:t> </a:t>
            </a:r>
            <a:endParaRPr b="1" sz="1200" u="sng">
              <a:solidFill>
                <a:schemeClr val="dk1"/>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grpSp>
        <p:nvGrpSpPr>
          <p:cNvPr id="15" name="Google Shape;15;p3"/>
          <p:cNvGrpSpPr/>
          <p:nvPr/>
        </p:nvGrpSpPr>
        <p:grpSpPr>
          <a:xfrm>
            <a:off x="1" y="-1"/>
            <a:ext cx="9144124" cy="5143501"/>
            <a:chOff x="1" y="-1"/>
            <a:chExt cx="9144124" cy="5143501"/>
          </a:xfrm>
        </p:grpSpPr>
        <p:pic>
          <p:nvPicPr>
            <p:cNvPr id="16" name="Google Shape;16;p3"/>
            <p:cNvPicPr preferRelativeResize="0"/>
            <p:nvPr/>
          </p:nvPicPr>
          <p:blipFill>
            <a:blip r:embed="rId2">
              <a:alphaModFix amt="70000"/>
            </a:blip>
            <a:stretch>
              <a:fillRect/>
            </a:stretch>
          </p:blipFill>
          <p:spPr>
            <a:xfrm flipH="1">
              <a:off x="125" y="0"/>
              <a:ext cx="9144000" cy="5143500"/>
            </a:xfrm>
            <a:prstGeom prst="rect">
              <a:avLst/>
            </a:prstGeom>
            <a:noFill/>
            <a:ln>
              <a:noFill/>
            </a:ln>
          </p:spPr>
        </p:pic>
        <p:pic>
          <p:nvPicPr>
            <p:cNvPr id="17" name="Google Shape;17;p3"/>
            <p:cNvPicPr preferRelativeResize="0"/>
            <p:nvPr/>
          </p:nvPicPr>
          <p:blipFill rotWithShape="1">
            <a:blip r:embed="rId3">
              <a:alphaModFix amt="70000"/>
            </a:blip>
            <a:srcRect b="6266" l="-8940" r="8940" t="-357"/>
            <a:stretch/>
          </p:blipFill>
          <p:spPr>
            <a:xfrm flipH="1" rot="5400000">
              <a:off x="-403175" y="403175"/>
              <a:ext cx="5124451" cy="4318099"/>
            </a:xfrm>
            <a:prstGeom prst="rect">
              <a:avLst/>
            </a:prstGeom>
            <a:noFill/>
            <a:ln>
              <a:noFill/>
            </a:ln>
          </p:spPr>
        </p:pic>
      </p:grpSp>
      <p:sp>
        <p:nvSpPr>
          <p:cNvPr id="18" name="Google Shape;18;p3"/>
          <p:cNvSpPr txBox="1"/>
          <p:nvPr>
            <p:ph type="title"/>
          </p:nvPr>
        </p:nvSpPr>
        <p:spPr>
          <a:xfrm>
            <a:off x="4047175" y="2739888"/>
            <a:ext cx="43836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hasCustomPrompt="1" idx="2" type="title"/>
          </p:nvPr>
        </p:nvSpPr>
        <p:spPr>
          <a:xfrm>
            <a:off x="4047175" y="1561813"/>
            <a:ext cx="1977000" cy="11061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53" name="Shape 153"/>
        <p:cNvGrpSpPr/>
        <p:nvPr/>
      </p:nvGrpSpPr>
      <p:grpSpPr>
        <a:xfrm>
          <a:off x="0" y="0"/>
          <a:ext cx="0" cy="0"/>
          <a:chOff x="0" y="0"/>
          <a:chExt cx="0" cy="0"/>
        </a:xfrm>
      </p:grpSpPr>
      <p:grpSp>
        <p:nvGrpSpPr>
          <p:cNvPr id="154" name="Google Shape;154;p21"/>
          <p:cNvGrpSpPr/>
          <p:nvPr/>
        </p:nvGrpSpPr>
        <p:grpSpPr>
          <a:xfrm>
            <a:off x="0" y="0"/>
            <a:ext cx="9144000" cy="5143511"/>
            <a:chOff x="0" y="0"/>
            <a:chExt cx="9144000" cy="5143511"/>
          </a:xfrm>
        </p:grpSpPr>
        <p:pic>
          <p:nvPicPr>
            <p:cNvPr id="155" name="Google Shape;155;p21"/>
            <p:cNvPicPr preferRelativeResize="0"/>
            <p:nvPr/>
          </p:nvPicPr>
          <p:blipFill>
            <a:blip r:embed="rId2">
              <a:alphaModFix amt="70000"/>
            </a:blip>
            <a:stretch>
              <a:fillRect/>
            </a:stretch>
          </p:blipFill>
          <p:spPr>
            <a:xfrm flipH="1" rot="10800000">
              <a:off x="0" y="11"/>
              <a:ext cx="9144000" cy="5143500"/>
            </a:xfrm>
            <a:prstGeom prst="rect">
              <a:avLst/>
            </a:prstGeom>
            <a:noFill/>
            <a:ln>
              <a:noFill/>
            </a:ln>
          </p:spPr>
        </p:pic>
        <p:pic>
          <p:nvPicPr>
            <p:cNvPr id="156" name="Google Shape;156;p21"/>
            <p:cNvPicPr preferRelativeResize="0"/>
            <p:nvPr/>
          </p:nvPicPr>
          <p:blipFill rotWithShape="1">
            <a:blip r:embed="rId3">
              <a:alphaModFix amt="70000"/>
            </a:blip>
            <a:srcRect b="44613" l="6188" r="39193" t="-4659"/>
            <a:stretch/>
          </p:blipFill>
          <p:spPr>
            <a:xfrm>
              <a:off x="5550586" y="1591375"/>
              <a:ext cx="3592677" cy="3537000"/>
            </a:xfrm>
            <a:prstGeom prst="rect">
              <a:avLst/>
            </a:prstGeom>
            <a:noFill/>
            <a:ln>
              <a:noFill/>
            </a:ln>
          </p:spPr>
        </p:pic>
        <p:pic>
          <p:nvPicPr>
            <p:cNvPr id="157" name="Google Shape;157;p21"/>
            <p:cNvPicPr preferRelativeResize="0"/>
            <p:nvPr/>
          </p:nvPicPr>
          <p:blipFill rotWithShape="1">
            <a:blip r:embed="rId3">
              <a:alphaModFix amt="70000"/>
            </a:blip>
            <a:srcRect b="44613" l="6188" r="39193" t="-4659"/>
            <a:stretch/>
          </p:blipFill>
          <p:spPr>
            <a:xfrm rot="10800000">
              <a:off x="11" y="0"/>
              <a:ext cx="3592677" cy="3537000"/>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158" name="Shape 158"/>
        <p:cNvGrpSpPr/>
        <p:nvPr/>
      </p:nvGrpSpPr>
      <p:grpSpPr>
        <a:xfrm>
          <a:off x="0" y="0"/>
          <a:ext cx="0" cy="0"/>
          <a:chOff x="0" y="0"/>
          <a:chExt cx="0" cy="0"/>
        </a:xfrm>
      </p:grpSpPr>
      <p:grpSp>
        <p:nvGrpSpPr>
          <p:cNvPr id="159" name="Google Shape;159;p22"/>
          <p:cNvGrpSpPr/>
          <p:nvPr/>
        </p:nvGrpSpPr>
        <p:grpSpPr>
          <a:xfrm>
            <a:off x="-1" y="-19050"/>
            <a:ext cx="9144001" cy="5162551"/>
            <a:chOff x="-1" y="-19050"/>
            <a:chExt cx="9144001" cy="5162551"/>
          </a:xfrm>
        </p:grpSpPr>
        <p:pic>
          <p:nvPicPr>
            <p:cNvPr id="160" name="Google Shape;160;p22"/>
            <p:cNvPicPr preferRelativeResize="0"/>
            <p:nvPr/>
          </p:nvPicPr>
          <p:blipFill rotWithShape="1">
            <a:blip r:embed="rId2">
              <a:alphaModFix amt="70000"/>
            </a:blip>
            <a:srcRect b="0" l="0" r="3567" t="0"/>
            <a:stretch/>
          </p:blipFill>
          <p:spPr>
            <a:xfrm flipH="1" rot="5400000">
              <a:off x="1995487" y="-2014536"/>
              <a:ext cx="5153026" cy="9144001"/>
            </a:xfrm>
            <a:prstGeom prst="rect">
              <a:avLst/>
            </a:prstGeom>
            <a:noFill/>
            <a:ln>
              <a:noFill/>
            </a:ln>
          </p:spPr>
        </p:pic>
        <p:pic>
          <p:nvPicPr>
            <p:cNvPr id="161" name="Google Shape;161;p22"/>
            <p:cNvPicPr preferRelativeResize="0"/>
            <p:nvPr/>
          </p:nvPicPr>
          <p:blipFill rotWithShape="1">
            <a:blip r:embed="rId3">
              <a:alphaModFix amt="60000"/>
            </a:blip>
            <a:srcRect b="0" l="5750" r="26836" t="0"/>
            <a:stretch/>
          </p:blipFill>
          <p:spPr>
            <a:xfrm flipH="1" rot="5400000">
              <a:off x="1990724" y="-866774"/>
              <a:ext cx="5162551" cy="685800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grpSp>
        <p:nvGrpSpPr>
          <p:cNvPr id="21" name="Google Shape;21;p4"/>
          <p:cNvGrpSpPr/>
          <p:nvPr/>
        </p:nvGrpSpPr>
        <p:grpSpPr>
          <a:xfrm>
            <a:off x="-19051" y="-12700"/>
            <a:ext cx="9516714" cy="5175250"/>
            <a:chOff x="-19051" y="-12700"/>
            <a:chExt cx="9516714" cy="5175250"/>
          </a:xfrm>
        </p:grpSpPr>
        <p:pic>
          <p:nvPicPr>
            <p:cNvPr id="22" name="Google Shape;22;p4"/>
            <p:cNvPicPr preferRelativeResize="0"/>
            <p:nvPr/>
          </p:nvPicPr>
          <p:blipFill rotWithShape="1">
            <a:blip r:embed="rId2">
              <a:alphaModFix amt="70000"/>
            </a:blip>
            <a:srcRect b="0" l="760" r="14693" t="0"/>
            <a:stretch/>
          </p:blipFill>
          <p:spPr>
            <a:xfrm flipH="1" rot="-5400000">
              <a:off x="1987551" y="-2000250"/>
              <a:ext cx="5168899" cy="9144001"/>
            </a:xfrm>
            <a:prstGeom prst="rect">
              <a:avLst/>
            </a:prstGeom>
            <a:noFill/>
            <a:ln>
              <a:noFill/>
            </a:ln>
          </p:spPr>
        </p:pic>
        <p:pic>
          <p:nvPicPr>
            <p:cNvPr id="23" name="Google Shape;23;p4"/>
            <p:cNvPicPr preferRelativeResize="0"/>
            <p:nvPr/>
          </p:nvPicPr>
          <p:blipFill rotWithShape="1">
            <a:blip r:embed="rId3">
              <a:alphaModFix/>
            </a:blip>
            <a:srcRect b="0" l="624" r="52794" t="0"/>
            <a:stretch/>
          </p:blipFill>
          <p:spPr>
            <a:xfrm rot="5400000">
              <a:off x="4876800" y="541688"/>
              <a:ext cx="3162301" cy="6079425"/>
            </a:xfrm>
            <a:prstGeom prst="rect">
              <a:avLst/>
            </a:prstGeom>
            <a:noFill/>
            <a:ln>
              <a:noFill/>
            </a:ln>
          </p:spPr>
        </p:pic>
        <p:pic>
          <p:nvPicPr>
            <p:cNvPr id="24" name="Google Shape;24;p4"/>
            <p:cNvPicPr preferRelativeResize="0"/>
            <p:nvPr/>
          </p:nvPicPr>
          <p:blipFill rotWithShape="1">
            <a:blip r:embed="rId3">
              <a:alphaModFix/>
            </a:blip>
            <a:srcRect b="8012" l="625" r="78610" t="0"/>
            <a:stretch/>
          </p:blipFill>
          <p:spPr>
            <a:xfrm rot="5400000">
              <a:off x="2072312" y="1661487"/>
              <a:ext cx="1409699" cy="5592426"/>
            </a:xfrm>
            <a:prstGeom prst="rect">
              <a:avLst/>
            </a:prstGeom>
            <a:noFill/>
            <a:ln>
              <a:noFill/>
            </a:ln>
          </p:spPr>
        </p:pic>
      </p:grpSp>
      <p:sp>
        <p:nvSpPr>
          <p:cNvPr id="25" name="Google Shape;25;p4"/>
          <p:cNvSpPr txBox="1"/>
          <p:nvPr>
            <p:ph idx="1" type="body"/>
          </p:nvPr>
        </p:nvSpPr>
        <p:spPr>
          <a:xfrm>
            <a:off x="713225" y="1276300"/>
            <a:ext cx="7704000" cy="2495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rgbClr val="FFEB9C"/>
              </a:buClr>
              <a:buSzPts val="1400"/>
              <a:buFont typeface="Open Sans Medium"/>
              <a:buChar char="●"/>
              <a:defRPr sz="1200"/>
            </a:lvl1pPr>
            <a:lvl2pPr indent="-304800" lvl="1" marL="914400">
              <a:spcBef>
                <a:spcPts val="0"/>
              </a:spcBef>
              <a:spcAft>
                <a:spcPts val="0"/>
              </a:spcAft>
              <a:buSzPts val="1200"/>
              <a:buFont typeface="Open Sans Medium"/>
              <a:buChar char="○"/>
              <a:defRPr sz="1200"/>
            </a:lvl2pPr>
            <a:lvl3pPr indent="-304800" lvl="2" marL="1371600">
              <a:spcBef>
                <a:spcPts val="0"/>
              </a:spcBef>
              <a:spcAft>
                <a:spcPts val="0"/>
              </a:spcAft>
              <a:buSzPts val="1200"/>
              <a:buFont typeface="Open Sans Medium"/>
              <a:buChar char="■"/>
              <a:defRPr sz="1200"/>
            </a:lvl3pPr>
            <a:lvl4pPr indent="-304800" lvl="3" marL="1828800">
              <a:spcBef>
                <a:spcPts val="0"/>
              </a:spcBef>
              <a:spcAft>
                <a:spcPts val="0"/>
              </a:spcAft>
              <a:buSzPts val="1200"/>
              <a:buFont typeface="Open Sans Medium"/>
              <a:buChar char="●"/>
              <a:defRPr sz="1200"/>
            </a:lvl4pPr>
            <a:lvl5pPr indent="-304800" lvl="4" marL="2286000">
              <a:spcBef>
                <a:spcPts val="0"/>
              </a:spcBef>
              <a:spcAft>
                <a:spcPts val="0"/>
              </a:spcAft>
              <a:buSzPts val="1200"/>
              <a:buFont typeface="Open Sans Medium"/>
              <a:buChar char="○"/>
              <a:defRPr sz="1200"/>
            </a:lvl5pPr>
            <a:lvl6pPr indent="-304800" lvl="5" marL="2743200">
              <a:spcBef>
                <a:spcPts val="0"/>
              </a:spcBef>
              <a:spcAft>
                <a:spcPts val="0"/>
              </a:spcAft>
              <a:buSzPts val="1200"/>
              <a:buFont typeface="Open Sans Medium"/>
              <a:buChar char="■"/>
              <a:defRPr sz="1200"/>
            </a:lvl6pPr>
            <a:lvl7pPr indent="-304800" lvl="6" marL="3200400">
              <a:spcBef>
                <a:spcPts val="0"/>
              </a:spcBef>
              <a:spcAft>
                <a:spcPts val="0"/>
              </a:spcAft>
              <a:buSzPts val="1200"/>
              <a:buFont typeface="Open Sans Medium"/>
              <a:buChar char="●"/>
              <a:defRPr sz="1200"/>
            </a:lvl7pPr>
            <a:lvl8pPr indent="-304800" lvl="7" marL="3657600">
              <a:spcBef>
                <a:spcPts val="0"/>
              </a:spcBef>
              <a:spcAft>
                <a:spcPts val="0"/>
              </a:spcAft>
              <a:buSzPts val="1200"/>
              <a:buFont typeface="Open Sans Medium"/>
              <a:buChar char="○"/>
              <a:defRPr sz="1200"/>
            </a:lvl8pPr>
            <a:lvl9pPr indent="-304800" lvl="8" marL="4114800">
              <a:spcBef>
                <a:spcPts val="0"/>
              </a:spcBef>
              <a:spcAft>
                <a:spcPts val="0"/>
              </a:spcAft>
              <a:buSzPts val="1200"/>
              <a:buFont typeface="Open Sans Medium"/>
              <a:buChar char="■"/>
              <a:defRPr sz="1200"/>
            </a:lvl9pPr>
          </a:lstStyle>
          <a:p/>
        </p:txBody>
      </p:sp>
      <p:sp>
        <p:nvSpPr>
          <p:cNvPr id="26" name="Google Shape;26;p4"/>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sz="2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grpSp>
        <p:nvGrpSpPr>
          <p:cNvPr id="28" name="Google Shape;28;p5"/>
          <p:cNvGrpSpPr/>
          <p:nvPr/>
        </p:nvGrpSpPr>
        <p:grpSpPr>
          <a:xfrm>
            <a:off x="0" y="-12702"/>
            <a:ext cx="9144000" cy="5156202"/>
            <a:chOff x="0" y="-12702"/>
            <a:chExt cx="9144000" cy="5156202"/>
          </a:xfrm>
        </p:grpSpPr>
        <p:pic>
          <p:nvPicPr>
            <p:cNvPr id="29" name="Google Shape;29;p5"/>
            <p:cNvPicPr preferRelativeResize="0"/>
            <p:nvPr/>
          </p:nvPicPr>
          <p:blipFill rotWithShape="1">
            <a:blip r:embed="rId2">
              <a:alphaModFix amt="70000"/>
            </a:blip>
            <a:srcRect b="0" l="0" r="14690" t="0"/>
            <a:stretch/>
          </p:blipFill>
          <p:spPr>
            <a:xfrm>
              <a:off x="0" y="0"/>
              <a:ext cx="9144000" cy="5143500"/>
            </a:xfrm>
            <a:prstGeom prst="rect">
              <a:avLst/>
            </a:prstGeom>
            <a:noFill/>
            <a:ln>
              <a:noFill/>
            </a:ln>
          </p:spPr>
        </p:pic>
        <p:pic>
          <p:nvPicPr>
            <p:cNvPr id="30" name="Google Shape;30;p5"/>
            <p:cNvPicPr preferRelativeResize="0"/>
            <p:nvPr/>
          </p:nvPicPr>
          <p:blipFill rotWithShape="1">
            <a:blip r:embed="rId3">
              <a:alphaModFix/>
            </a:blip>
            <a:srcRect b="44613" l="6188" r="39193" t="-4659"/>
            <a:stretch/>
          </p:blipFill>
          <p:spPr>
            <a:xfrm rot="-5400000">
              <a:off x="5579161" y="15136"/>
              <a:ext cx="3592677" cy="3537000"/>
            </a:xfrm>
            <a:prstGeom prst="rect">
              <a:avLst/>
            </a:prstGeom>
            <a:noFill/>
            <a:ln>
              <a:noFill/>
            </a:ln>
          </p:spPr>
        </p:pic>
      </p:grpSp>
      <p:sp>
        <p:nvSpPr>
          <p:cNvPr id="31" name="Google Shape;31;p5"/>
          <p:cNvSpPr txBox="1"/>
          <p:nvPr>
            <p:ph idx="1" type="subTitle"/>
          </p:nvPr>
        </p:nvSpPr>
        <p:spPr>
          <a:xfrm>
            <a:off x="4232674" y="2635449"/>
            <a:ext cx="2505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2" name="Google Shape;32;p5"/>
          <p:cNvSpPr txBox="1"/>
          <p:nvPr>
            <p:ph idx="2" type="subTitle"/>
          </p:nvPr>
        </p:nvSpPr>
        <p:spPr>
          <a:xfrm>
            <a:off x="720000" y="2635449"/>
            <a:ext cx="2505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3" name="Google Shape;33;p5"/>
          <p:cNvSpPr txBox="1"/>
          <p:nvPr>
            <p:ph idx="3" type="subTitle"/>
          </p:nvPr>
        </p:nvSpPr>
        <p:spPr>
          <a:xfrm>
            <a:off x="720000" y="2274001"/>
            <a:ext cx="2505600" cy="43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ichroma"/>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1800"/>
              <a:buFont typeface="Michroma"/>
              <a:buNone/>
              <a:defRPr b="1" sz="1800">
                <a:latin typeface="Michroma"/>
                <a:ea typeface="Michroma"/>
                <a:cs typeface="Michroma"/>
                <a:sym typeface="Michroma"/>
              </a:defRPr>
            </a:lvl2pPr>
            <a:lvl3pPr lvl="2" rtl="0" algn="ctr">
              <a:lnSpc>
                <a:spcPct val="100000"/>
              </a:lnSpc>
              <a:spcBef>
                <a:spcPts val="0"/>
              </a:spcBef>
              <a:spcAft>
                <a:spcPts val="0"/>
              </a:spcAft>
              <a:buSzPts val="1800"/>
              <a:buFont typeface="Michroma"/>
              <a:buNone/>
              <a:defRPr b="1" sz="1800">
                <a:latin typeface="Michroma"/>
                <a:ea typeface="Michroma"/>
                <a:cs typeface="Michroma"/>
                <a:sym typeface="Michroma"/>
              </a:defRPr>
            </a:lvl3pPr>
            <a:lvl4pPr lvl="3" rtl="0" algn="ctr">
              <a:lnSpc>
                <a:spcPct val="100000"/>
              </a:lnSpc>
              <a:spcBef>
                <a:spcPts val="0"/>
              </a:spcBef>
              <a:spcAft>
                <a:spcPts val="0"/>
              </a:spcAft>
              <a:buSzPts val="1800"/>
              <a:buFont typeface="Michroma"/>
              <a:buNone/>
              <a:defRPr b="1" sz="1800">
                <a:latin typeface="Michroma"/>
                <a:ea typeface="Michroma"/>
                <a:cs typeface="Michroma"/>
                <a:sym typeface="Michroma"/>
              </a:defRPr>
            </a:lvl4pPr>
            <a:lvl5pPr lvl="4" rtl="0" algn="ctr">
              <a:lnSpc>
                <a:spcPct val="100000"/>
              </a:lnSpc>
              <a:spcBef>
                <a:spcPts val="0"/>
              </a:spcBef>
              <a:spcAft>
                <a:spcPts val="0"/>
              </a:spcAft>
              <a:buSzPts val="1800"/>
              <a:buFont typeface="Michroma"/>
              <a:buNone/>
              <a:defRPr b="1" sz="1800">
                <a:latin typeface="Michroma"/>
                <a:ea typeface="Michroma"/>
                <a:cs typeface="Michroma"/>
                <a:sym typeface="Michroma"/>
              </a:defRPr>
            </a:lvl5pPr>
            <a:lvl6pPr lvl="5" rtl="0" algn="ctr">
              <a:lnSpc>
                <a:spcPct val="100000"/>
              </a:lnSpc>
              <a:spcBef>
                <a:spcPts val="0"/>
              </a:spcBef>
              <a:spcAft>
                <a:spcPts val="0"/>
              </a:spcAft>
              <a:buSzPts val="1800"/>
              <a:buFont typeface="Michroma"/>
              <a:buNone/>
              <a:defRPr b="1" sz="1800">
                <a:latin typeface="Michroma"/>
                <a:ea typeface="Michroma"/>
                <a:cs typeface="Michroma"/>
                <a:sym typeface="Michroma"/>
              </a:defRPr>
            </a:lvl6pPr>
            <a:lvl7pPr lvl="6" rtl="0" algn="ctr">
              <a:lnSpc>
                <a:spcPct val="100000"/>
              </a:lnSpc>
              <a:spcBef>
                <a:spcPts val="0"/>
              </a:spcBef>
              <a:spcAft>
                <a:spcPts val="0"/>
              </a:spcAft>
              <a:buSzPts val="1800"/>
              <a:buFont typeface="Michroma"/>
              <a:buNone/>
              <a:defRPr b="1" sz="1800">
                <a:latin typeface="Michroma"/>
                <a:ea typeface="Michroma"/>
                <a:cs typeface="Michroma"/>
                <a:sym typeface="Michroma"/>
              </a:defRPr>
            </a:lvl7pPr>
            <a:lvl8pPr lvl="7" rtl="0" algn="ctr">
              <a:lnSpc>
                <a:spcPct val="100000"/>
              </a:lnSpc>
              <a:spcBef>
                <a:spcPts val="0"/>
              </a:spcBef>
              <a:spcAft>
                <a:spcPts val="0"/>
              </a:spcAft>
              <a:buSzPts val="1800"/>
              <a:buFont typeface="Michroma"/>
              <a:buNone/>
              <a:defRPr b="1" sz="1800">
                <a:latin typeface="Michroma"/>
                <a:ea typeface="Michroma"/>
                <a:cs typeface="Michroma"/>
                <a:sym typeface="Michroma"/>
              </a:defRPr>
            </a:lvl8pPr>
            <a:lvl9pPr lvl="8" rtl="0" algn="ctr">
              <a:lnSpc>
                <a:spcPct val="100000"/>
              </a:lnSpc>
              <a:spcBef>
                <a:spcPts val="0"/>
              </a:spcBef>
              <a:spcAft>
                <a:spcPts val="0"/>
              </a:spcAft>
              <a:buSzPts val="1800"/>
              <a:buFont typeface="Michroma"/>
              <a:buNone/>
              <a:defRPr b="1" sz="1800">
                <a:latin typeface="Michroma"/>
                <a:ea typeface="Michroma"/>
                <a:cs typeface="Michroma"/>
                <a:sym typeface="Michroma"/>
              </a:defRPr>
            </a:lvl9pPr>
          </a:lstStyle>
          <a:p/>
        </p:txBody>
      </p:sp>
      <p:sp>
        <p:nvSpPr>
          <p:cNvPr id="34" name="Google Shape;34;p5"/>
          <p:cNvSpPr txBox="1"/>
          <p:nvPr>
            <p:ph idx="4" type="subTitle"/>
          </p:nvPr>
        </p:nvSpPr>
        <p:spPr>
          <a:xfrm>
            <a:off x="4232675" y="2274001"/>
            <a:ext cx="2505600" cy="43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Michroma"/>
              <a:buNone/>
              <a:defRPr b="1" sz="1600">
                <a:solidFill>
                  <a:schemeClr val="dk1"/>
                </a:solidFill>
                <a:latin typeface="Michroma"/>
                <a:ea typeface="Michroma"/>
                <a:cs typeface="Michroma"/>
                <a:sym typeface="Michroma"/>
              </a:defRPr>
            </a:lvl1pPr>
            <a:lvl2pPr lvl="1" rtl="0" algn="ctr">
              <a:lnSpc>
                <a:spcPct val="100000"/>
              </a:lnSpc>
              <a:spcBef>
                <a:spcPts val="0"/>
              </a:spcBef>
              <a:spcAft>
                <a:spcPts val="0"/>
              </a:spcAft>
              <a:buSzPts val="1800"/>
              <a:buFont typeface="Michroma"/>
              <a:buNone/>
              <a:defRPr b="1" sz="1800">
                <a:latin typeface="Michroma"/>
                <a:ea typeface="Michroma"/>
                <a:cs typeface="Michroma"/>
                <a:sym typeface="Michroma"/>
              </a:defRPr>
            </a:lvl2pPr>
            <a:lvl3pPr lvl="2" rtl="0" algn="ctr">
              <a:lnSpc>
                <a:spcPct val="100000"/>
              </a:lnSpc>
              <a:spcBef>
                <a:spcPts val="0"/>
              </a:spcBef>
              <a:spcAft>
                <a:spcPts val="0"/>
              </a:spcAft>
              <a:buSzPts val="1800"/>
              <a:buFont typeface="Michroma"/>
              <a:buNone/>
              <a:defRPr b="1" sz="1800">
                <a:latin typeface="Michroma"/>
                <a:ea typeface="Michroma"/>
                <a:cs typeface="Michroma"/>
                <a:sym typeface="Michroma"/>
              </a:defRPr>
            </a:lvl3pPr>
            <a:lvl4pPr lvl="3" rtl="0" algn="ctr">
              <a:lnSpc>
                <a:spcPct val="100000"/>
              </a:lnSpc>
              <a:spcBef>
                <a:spcPts val="0"/>
              </a:spcBef>
              <a:spcAft>
                <a:spcPts val="0"/>
              </a:spcAft>
              <a:buSzPts val="1800"/>
              <a:buFont typeface="Michroma"/>
              <a:buNone/>
              <a:defRPr b="1" sz="1800">
                <a:latin typeface="Michroma"/>
                <a:ea typeface="Michroma"/>
                <a:cs typeface="Michroma"/>
                <a:sym typeface="Michroma"/>
              </a:defRPr>
            </a:lvl4pPr>
            <a:lvl5pPr lvl="4" rtl="0" algn="ctr">
              <a:lnSpc>
                <a:spcPct val="100000"/>
              </a:lnSpc>
              <a:spcBef>
                <a:spcPts val="0"/>
              </a:spcBef>
              <a:spcAft>
                <a:spcPts val="0"/>
              </a:spcAft>
              <a:buSzPts val="1800"/>
              <a:buFont typeface="Michroma"/>
              <a:buNone/>
              <a:defRPr b="1" sz="1800">
                <a:latin typeface="Michroma"/>
                <a:ea typeface="Michroma"/>
                <a:cs typeface="Michroma"/>
                <a:sym typeface="Michroma"/>
              </a:defRPr>
            </a:lvl5pPr>
            <a:lvl6pPr lvl="5" rtl="0" algn="ctr">
              <a:lnSpc>
                <a:spcPct val="100000"/>
              </a:lnSpc>
              <a:spcBef>
                <a:spcPts val="0"/>
              </a:spcBef>
              <a:spcAft>
                <a:spcPts val="0"/>
              </a:spcAft>
              <a:buSzPts val="1800"/>
              <a:buFont typeface="Michroma"/>
              <a:buNone/>
              <a:defRPr b="1" sz="1800">
                <a:latin typeface="Michroma"/>
                <a:ea typeface="Michroma"/>
                <a:cs typeface="Michroma"/>
                <a:sym typeface="Michroma"/>
              </a:defRPr>
            </a:lvl6pPr>
            <a:lvl7pPr lvl="6" rtl="0" algn="ctr">
              <a:lnSpc>
                <a:spcPct val="100000"/>
              </a:lnSpc>
              <a:spcBef>
                <a:spcPts val="0"/>
              </a:spcBef>
              <a:spcAft>
                <a:spcPts val="0"/>
              </a:spcAft>
              <a:buSzPts val="1800"/>
              <a:buFont typeface="Michroma"/>
              <a:buNone/>
              <a:defRPr b="1" sz="1800">
                <a:latin typeface="Michroma"/>
                <a:ea typeface="Michroma"/>
                <a:cs typeface="Michroma"/>
                <a:sym typeface="Michroma"/>
              </a:defRPr>
            </a:lvl7pPr>
            <a:lvl8pPr lvl="7" rtl="0" algn="ctr">
              <a:lnSpc>
                <a:spcPct val="100000"/>
              </a:lnSpc>
              <a:spcBef>
                <a:spcPts val="0"/>
              </a:spcBef>
              <a:spcAft>
                <a:spcPts val="0"/>
              </a:spcAft>
              <a:buSzPts val="1800"/>
              <a:buFont typeface="Michroma"/>
              <a:buNone/>
              <a:defRPr b="1" sz="1800">
                <a:latin typeface="Michroma"/>
                <a:ea typeface="Michroma"/>
                <a:cs typeface="Michroma"/>
                <a:sym typeface="Michroma"/>
              </a:defRPr>
            </a:lvl8pPr>
            <a:lvl9pPr lvl="8" rtl="0" algn="ctr">
              <a:lnSpc>
                <a:spcPct val="100000"/>
              </a:lnSpc>
              <a:spcBef>
                <a:spcPts val="0"/>
              </a:spcBef>
              <a:spcAft>
                <a:spcPts val="0"/>
              </a:spcAft>
              <a:buSzPts val="1800"/>
              <a:buFont typeface="Michroma"/>
              <a:buNone/>
              <a:defRPr b="1" sz="1800">
                <a:latin typeface="Michroma"/>
                <a:ea typeface="Michroma"/>
                <a:cs typeface="Michroma"/>
                <a:sym typeface="Michroma"/>
              </a:defRPr>
            </a:lvl9pPr>
          </a:lstStyle>
          <a:p/>
        </p:txBody>
      </p:sp>
      <p:sp>
        <p:nvSpPr>
          <p:cNvPr id="35" name="Google Shape;35;p5"/>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sz="2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grpSp>
        <p:nvGrpSpPr>
          <p:cNvPr id="37" name="Google Shape;37;p6"/>
          <p:cNvGrpSpPr/>
          <p:nvPr/>
        </p:nvGrpSpPr>
        <p:grpSpPr>
          <a:xfrm>
            <a:off x="0" y="-6351"/>
            <a:ext cx="9144000" cy="5156201"/>
            <a:chOff x="0" y="-6351"/>
            <a:chExt cx="9144000" cy="5156201"/>
          </a:xfrm>
        </p:grpSpPr>
        <p:pic>
          <p:nvPicPr>
            <p:cNvPr id="38" name="Google Shape;38;p6"/>
            <p:cNvPicPr preferRelativeResize="0"/>
            <p:nvPr/>
          </p:nvPicPr>
          <p:blipFill rotWithShape="1">
            <a:blip r:embed="rId2">
              <a:alphaModFix amt="70000"/>
            </a:blip>
            <a:srcRect b="0" l="0" r="14690" t="0"/>
            <a:stretch/>
          </p:blipFill>
          <p:spPr>
            <a:xfrm flipH="1">
              <a:off x="0" y="0"/>
              <a:ext cx="9144000" cy="5143500"/>
            </a:xfrm>
            <a:prstGeom prst="rect">
              <a:avLst/>
            </a:prstGeom>
            <a:noFill/>
            <a:ln>
              <a:noFill/>
            </a:ln>
          </p:spPr>
        </p:pic>
        <p:pic>
          <p:nvPicPr>
            <p:cNvPr id="39" name="Google Shape;39;p6"/>
            <p:cNvPicPr preferRelativeResize="0"/>
            <p:nvPr/>
          </p:nvPicPr>
          <p:blipFill rotWithShape="1">
            <a:blip r:embed="rId3">
              <a:alphaModFix/>
            </a:blip>
            <a:srcRect b="0" l="16434" r="63383" t="0"/>
            <a:stretch/>
          </p:blipFill>
          <p:spPr>
            <a:xfrm rot="10800000">
              <a:off x="0" y="-6351"/>
              <a:ext cx="1162050" cy="5156201"/>
            </a:xfrm>
            <a:prstGeom prst="rect">
              <a:avLst/>
            </a:prstGeom>
            <a:noFill/>
            <a:ln>
              <a:noFill/>
            </a:ln>
          </p:spPr>
        </p:pic>
      </p:grpSp>
      <p:sp>
        <p:nvSpPr>
          <p:cNvPr id="40" name="Google Shape;40;p6"/>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sz="2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grpSp>
        <p:nvGrpSpPr>
          <p:cNvPr id="42" name="Google Shape;42;p7"/>
          <p:cNvGrpSpPr/>
          <p:nvPr/>
        </p:nvGrpSpPr>
        <p:grpSpPr>
          <a:xfrm>
            <a:off x="0" y="-12698"/>
            <a:ext cx="9144000" cy="5156198"/>
            <a:chOff x="0" y="-12698"/>
            <a:chExt cx="9144000" cy="5156198"/>
          </a:xfrm>
        </p:grpSpPr>
        <p:pic>
          <p:nvPicPr>
            <p:cNvPr id="43" name="Google Shape;43;p7"/>
            <p:cNvPicPr preferRelativeResize="0"/>
            <p:nvPr/>
          </p:nvPicPr>
          <p:blipFill rotWithShape="1">
            <a:blip r:embed="rId2">
              <a:alphaModFix amt="70000"/>
            </a:blip>
            <a:srcRect b="0" l="0" r="14690" t="0"/>
            <a:stretch/>
          </p:blipFill>
          <p:spPr>
            <a:xfrm flipH="1">
              <a:off x="0" y="0"/>
              <a:ext cx="9144000" cy="5143500"/>
            </a:xfrm>
            <a:prstGeom prst="rect">
              <a:avLst/>
            </a:prstGeom>
            <a:noFill/>
            <a:ln>
              <a:noFill/>
            </a:ln>
          </p:spPr>
        </p:pic>
        <p:pic>
          <p:nvPicPr>
            <p:cNvPr id="44" name="Google Shape;44;p7"/>
            <p:cNvPicPr preferRelativeResize="0"/>
            <p:nvPr/>
          </p:nvPicPr>
          <p:blipFill rotWithShape="1">
            <a:blip r:embed="rId3">
              <a:alphaModFix amt="80000"/>
            </a:blip>
            <a:srcRect b="3326" l="4533" r="43480" t="10932"/>
            <a:stretch/>
          </p:blipFill>
          <p:spPr>
            <a:xfrm rot="10800000">
              <a:off x="2" y="-12698"/>
              <a:ext cx="3492499" cy="5156198"/>
            </a:xfrm>
            <a:prstGeom prst="rect">
              <a:avLst/>
            </a:prstGeom>
            <a:noFill/>
            <a:ln>
              <a:noFill/>
            </a:ln>
          </p:spPr>
        </p:pic>
      </p:grpSp>
      <p:sp>
        <p:nvSpPr>
          <p:cNvPr id="45" name="Google Shape;45;p7"/>
          <p:cNvSpPr txBox="1"/>
          <p:nvPr>
            <p:ph type="title"/>
          </p:nvPr>
        </p:nvSpPr>
        <p:spPr>
          <a:xfrm flipH="1">
            <a:off x="4749300" y="673100"/>
            <a:ext cx="3681600" cy="1050300"/>
          </a:xfrm>
          <a:prstGeom prst="rect">
            <a:avLst/>
          </a:prstGeom>
        </p:spPr>
        <p:txBody>
          <a:bodyPr anchorCtr="0" anchor="b" bIns="91425" lIns="91425" spcFirstLastPara="1" rIns="91425" wrap="square" tIns="91425">
            <a:noAutofit/>
          </a:bodyPr>
          <a:lstStyle>
            <a:lvl1pPr lvl="0" rtl="0">
              <a:spcBef>
                <a:spcPts val="0"/>
              </a:spcBef>
              <a:spcAft>
                <a:spcPts val="0"/>
              </a:spcAft>
              <a:buSzPts val="2900"/>
              <a:buNone/>
              <a:defRPr sz="2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 name="Google Shape;46;p7"/>
          <p:cNvSpPr txBox="1"/>
          <p:nvPr>
            <p:ph idx="1" type="subTitle"/>
          </p:nvPr>
        </p:nvSpPr>
        <p:spPr>
          <a:xfrm flipH="1">
            <a:off x="4749300" y="1866025"/>
            <a:ext cx="3681600" cy="257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Open Sans Light"/>
              <a:buChar char="●"/>
              <a:defRPr sz="1200"/>
            </a:lvl1pPr>
            <a:lvl2pPr lvl="1" rtl="0" algn="ctr">
              <a:lnSpc>
                <a:spcPct val="100000"/>
              </a:lnSpc>
              <a:spcBef>
                <a:spcPts val="0"/>
              </a:spcBef>
              <a:spcAft>
                <a:spcPts val="0"/>
              </a:spcAft>
              <a:buClr>
                <a:srgbClr val="E76A28"/>
              </a:buClr>
              <a:buSzPts val="1400"/>
              <a:buFont typeface="Nunito Light"/>
              <a:buChar char="○"/>
              <a:defRPr/>
            </a:lvl2pPr>
            <a:lvl3pPr lvl="2" rtl="0" algn="ctr">
              <a:lnSpc>
                <a:spcPct val="100000"/>
              </a:lnSpc>
              <a:spcBef>
                <a:spcPts val="0"/>
              </a:spcBef>
              <a:spcAft>
                <a:spcPts val="0"/>
              </a:spcAft>
              <a:buClr>
                <a:srgbClr val="E76A28"/>
              </a:buClr>
              <a:buSzPts val="1400"/>
              <a:buFont typeface="Nunito Light"/>
              <a:buChar char="■"/>
              <a:defRPr/>
            </a:lvl3pPr>
            <a:lvl4pPr lvl="3" rtl="0" algn="ctr">
              <a:lnSpc>
                <a:spcPct val="100000"/>
              </a:lnSpc>
              <a:spcBef>
                <a:spcPts val="0"/>
              </a:spcBef>
              <a:spcAft>
                <a:spcPts val="0"/>
              </a:spcAft>
              <a:buClr>
                <a:srgbClr val="E76A28"/>
              </a:buClr>
              <a:buSzPts val="14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400"/>
              <a:buFont typeface="Nunito Light"/>
              <a:buChar char="●"/>
              <a:defRPr/>
            </a:lvl7pPr>
            <a:lvl8pPr lvl="7" rtl="0" algn="ctr">
              <a:lnSpc>
                <a:spcPct val="100000"/>
              </a:lnSpc>
              <a:spcBef>
                <a:spcPts val="0"/>
              </a:spcBef>
              <a:spcAft>
                <a:spcPts val="0"/>
              </a:spcAft>
              <a:buClr>
                <a:srgbClr val="999999"/>
              </a:buClr>
              <a:buSzPts val="14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47" name="Google Shape;47;p7"/>
          <p:cNvSpPr/>
          <p:nvPr>
            <p:ph idx="2" type="pic"/>
          </p:nvPr>
        </p:nvSpPr>
        <p:spPr>
          <a:xfrm>
            <a:off x="713225" y="794525"/>
            <a:ext cx="3551700" cy="35544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grpSp>
        <p:nvGrpSpPr>
          <p:cNvPr id="49" name="Google Shape;49;p8"/>
          <p:cNvGrpSpPr/>
          <p:nvPr/>
        </p:nvGrpSpPr>
        <p:grpSpPr>
          <a:xfrm>
            <a:off x="0" y="-6348"/>
            <a:ext cx="9144002" cy="5156198"/>
            <a:chOff x="0" y="-6348"/>
            <a:chExt cx="9144002" cy="5156198"/>
          </a:xfrm>
        </p:grpSpPr>
        <p:pic>
          <p:nvPicPr>
            <p:cNvPr id="50" name="Google Shape;50;p8"/>
            <p:cNvPicPr preferRelativeResize="0"/>
            <p:nvPr/>
          </p:nvPicPr>
          <p:blipFill rotWithShape="1">
            <a:blip r:embed="rId2">
              <a:alphaModFix amt="70000"/>
            </a:blip>
            <a:srcRect b="0" l="0" r="14690" t="0"/>
            <a:stretch/>
          </p:blipFill>
          <p:spPr>
            <a:xfrm>
              <a:off x="0" y="0"/>
              <a:ext cx="9144000" cy="5143500"/>
            </a:xfrm>
            <a:prstGeom prst="rect">
              <a:avLst/>
            </a:prstGeom>
            <a:noFill/>
            <a:ln>
              <a:noFill/>
            </a:ln>
          </p:spPr>
        </p:pic>
        <p:pic>
          <p:nvPicPr>
            <p:cNvPr id="51" name="Google Shape;51;p8"/>
            <p:cNvPicPr preferRelativeResize="0"/>
            <p:nvPr/>
          </p:nvPicPr>
          <p:blipFill rotWithShape="1">
            <a:blip r:embed="rId3">
              <a:alphaModFix amt="80000"/>
            </a:blip>
            <a:srcRect b="3326" l="101" r="55946" t="10932"/>
            <a:stretch/>
          </p:blipFill>
          <p:spPr>
            <a:xfrm flipH="1" rot="10800000">
              <a:off x="6191250" y="-6348"/>
              <a:ext cx="2952752" cy="5156198"/>
            </a:xfrm>
            <a:prstGeom prst="rect">
              <a:avLst/>
            </a:prstGeom>
            <a:noFill/>
            <a:ln>
              <a:noFill/>
            </a:ln>
          </p:spPr>
        </p:pic>
      </p:grpSp>
      <p:sp>
        <p:nvSpPr>
          <p:cNvPr id="52" name="Google Shape;52;p8"/>
          <p:cNvSpPr txBox="1"/>
          <p:nvPr>
            <p:ph type="title"/>
          </p:nvPr>
        </p:nvSpPr>
        <p:spPr>
          <a:xfrm>
            <a:off x="713225" y="1177650"/>
            <a:ext cx="6144900" cy="27882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grpSp>
        <p:nvGrpSpPr>
          <p:cNvPr id="54" name="Google Shape;54;p9"/>
          <p:cNvGrpSpPr/>
          <p:nvPr/>
        </p:nvGrpSpPr>
        <p:grpSpPr>
          <a:xfrm>
            <a:off x="0" y="-12702"/>
            <a:ext cx="9144000" cy="5156202"/>
            <a:chOff x="0" y="-12702"/>
            <a:chExt cx="9144000" cy="5156202"/>
          </a:xfrm>
        </p:grpSpPr>
        <p:pic>
          <p:nvPicPr>
            <p:cNvPr id="55" name="Google Shape;55;p9"/>
            <p:cNvPicPr preferRelativeResize="0"/>
            <p:nvPr/>
          </p:nvPicPr>
          <p:blipFill rotWithShape="1">
            <a:blip r:embed="rId2">
              <a:alphaModFix amt="70000"/>
            </a:blip>
            <a:srcRect b="0" l="0" r="14690" t="0"/>
            <a:stretch/>
          </p:blipFill>
          <p:spPr>
            <a:xfrm flipH="1">
              <a:off x="0" y="0"/>
              <a:ext cx="9144000" cy="5143500"/>
            </a:xfrm>
            <a:prstGeom prst="rect">
              <a:avLst/>
            </a:prstGeom>
            <a:noFill/>
            <a:ln>
              <a:noFill/>
            </a:ln>
          </p:spPr>
        </p:pic>
        <p:pic>
          <p:nvPicPr>
            <p:cNvPr id="56" name="Google Shape;56;p9"/>
            <p:cNvPicPr preferRelativeResize="0"/>
            <p:nvPr/>
          </p:nvPicPr>
          <p:blipFill rotWithShape="1">
            <a:blip r:embed="rId3">
              <a:alphaModFix/>
            </a:blip>
            <a:srcRect b="32995" l="6188" r="39193" t="6959"/>
            <a:stretch/>
          </p:blipFill>
          <p:spPr>
            <a:xfrm flipH="1" rot="5400000">
              <a:off x="-27838" y="15136"/>
              <a:ext cx="3592677" cy="3537000"/>
            </a:xfrm>
            <a:prstGeom prst="rect">
              <a:avLst/>
            </a:prstGeom>
            <a:noFill/>
            <a:ln>
              <a:noFill/>
            </a:ln>
          </p:spPr>
        </p:pic>
      </p:grpSp>
      <p:sp>
        <p:nvSpPr>
          <p:cNvPr id="57" name="Google Shape;57;p9"/>
          <p:cNvSpPr txBox="1"/>
          <p:nvPr>
            <p:ph type="title"/>
          </p:nvPr>
        </p:nvSpPr>
        <p:spPr>
          <a:xfrm>
            <a:off x="4304100" y="1169250"/>
            <a:ext cx="4045200" cy="1482300"/>
          </a:xfrm>
          <a:prstGeom prst="rect">
            <a:avLst/>
          </a:prstGeom>
        </p:spPr>
        <p:txBody>
          <a:bodyPr anchorCtr="0" anchor="b" bIns="91425" lIns="91425" spcFirstLastPara="1" rIns="91425" wrap="square" tIns="91425">
            <a:noAutofit/>
          </a:bodyPr>
          <a:lstStyle>
            <a:lvl1pPr lvl="0" algn="r">
              <a:spcBef>
                <a:spcPts val="0"/>
              </a:spcBef>
              <a:spcAft>
                <a:spcPts val="0"/>
              </a:spcAft>
              <a:buSzPts val="2900"/>
              <a:buNone/>
              <a:defRPr/>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p:txBody>
      </p:sp>
      <p:sp>
        <p:nvSpPr>
          <p:cNvPr id="58" name="Google Shape;58;p9"/>
          <p:cNvSpPr txBox="1"/>
          <p:nvPr>
            <p:ph idx="1" type="subTitle"/>
          </p:nvPr>
        </p:nvSpPr>
        <p:spPr>
          <a:xfrm>
            <a:off x="4304100" y="2739150"/>
            <a:ext cx="4045200" cy="1235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p:nvPr>
            <p:ph idx="2" type="pic"/>
          </p:nvPr>
        </p:nvSpPr>
        <p:spPr>
          <a:xfrm>
            <a:off x="0" y="0"/>
            <a:ext cx="9144000" cy="5143500"/>
          </a:xfrm>
          <a:prstGeom prst="rect">
            <a:avLst/>
          </a:prstGeom>
          <a:noFill/>
          <a:ln>
            <a:noFill/>
          </a:ln>
        </p:spPr>
      </p:sp>
      <p:sp>
        <p:nvSpPr>
          <p:cNvPr id="61" name="Google Shape;61;p10"/>
          <p:cNvSpPr txBox="1"/>
          <p:nvPr>
            <p:ph type="title"/>
          </p:nvPr>
        </p:nvSpPr>
        <p:spPr>
          <a:xfrm>
            <a:off x="720000" y="470425"/>
            <a:ext cx="7704000" cy="5727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900"/>
              <a:buNone/>
              <a:defRPr sz="2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900"/>
              <a:buFont typeface="Michroma"/>
              <a:buNone/>
              <a:defRPr b="1" sz="2900">
                <a:solidFill>
                  <a:schemeClr val="dk1"/>
                </a:solidFill>
                <a:latin typeface="Michroma"/>
                <a:ea typeface="Michroma"/>
                <a:cs typeface="Michroma"/>
                <a:sym typeface="Michroma"/>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46962"/>
          </p15:clr>
        </p15:guide>
        <p15:guide id="2" pos="2880">
          <p15:clr>
            <a:srgbClr val="E46962"/>
          </p15:clr>
        </p15:guide>
        <p15:guide id="3" pos="449">
          <p15:clr>
            <a:srgbClr val="E46962"/>
          </p15:clr>
        </p15:guide>
        <p15:guide id="4" orient="horz" pos="340">
          <p15:clr>
            <a:srgbClr val="E46962"/>
          </p15:clr>
        </p15:guide>
        <p15:guide id="5" orient="horz" pos="2895">
          <p15:clr>
            <a:srgbClr val="E46962"/>
          </p15:clr>
        </p15:guide>
        <p15:guide id="6" pos="531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23"/>
          <p:cNvSpPr txBox="1"/>
          <p:nvPr>
            <p:ph type="ctrTitle"/>
          </p:nvPr>
        </p:nvSpPr>
        <p:spPr>
          <a:xfrm>
            <a:off x="638675" y="1099950"/>
            <a:ext cx="7717800" cy="18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Syne"/>
                <a:ea typeface="Syne"/>
                <a:cs typeface="Syne"/>
                <a:sym typeface="Syne"/>
              </a:rPr>
              <a:t>Percepção Visual</a:t>
            </a:r>
            <a:endParaRPr>
              <a:latin typeface="Syne"/>
              <a:ea typeface="Syne"/>
              <a:cs typeface="Syne"/>
              <a:sym typeface="Syne"/>
            </a:endParaRPr>
          </a:p>
          <a:p>
            <a:pPr indent="0" lvl="0" marL="0" rtl="0" algn="l">
              <a:spcBef>
                <a:spcPts val="0"/>
              </a:spcBef>
              <a:spcAft>
                <a:spcPts val="0"/>
              </a:spcAft>
              <a:buNone/>
            </a:pPr>
            <a:r>
              <a:rPr b="0" lang="en" sz="2900">
                <a:latin typeface="Syne"/>
                <a:ea typeface="Syne"/>
                <a:cs typeface="Syne"/>
                <a:sym typeface="Syne"/>
              </a:rPr>
              <a:t>Computação Gráfica - 2024/1</a:t>
            </a:r>
            <a:endParaRPr b="0" sz="2900">
              <a:latin typeface="Syne"/>
              <a:ea typeface="Syne"/>
              <a:cs typeface="Syne"/>
              <a:sym typeface="Syne"/>
            </a:endParaRPr>
          </a:p>
        </p:txBody>
      </p:sp>
      <p:sp>
        <p:nvSpPr>
          <p:cNvPr id="167" name="Google Shape;167;p23"/>
          <p:cNvSpPr txBox="1"/>
          <p:nvPr>
            <p:ph idx="1" type="subTitle"/>
          </p:nvPr>
        </p:nvSpPr>
        <p:spPr>
          <a:xfrm>
            <a:off x="713225" y="3545325"/>
            <a:ext cx="5331900" cy="4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Victor do Amaral  </a:t>
            </a:r>
            <a:endParaRPr/>
          </a:p>
          <a:p>
            <a:pPr indent="0" lvl="0" marL="0" rtl="0" algn="l">
              <a:spcBef>
                <a:spcPts val="0"/>
              </a:spcBef>
              <a:spcAft>
                <a:spcPts val="0"/>
              </a:spcAft>
              <a:buNone/>
            </a:pPr>
            <a:r>
              <a:rPr lang="en"/>
              <a:t>Rossana Rocha da Silva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Syne"/>
                <a:ea typeface="Syne"/>
                <a:cs typeface="Syne"/>
                <a:sym typeface="Syne"/>
              </a:rPr>
              <a:t>Percepção Visual &amp; Cores</a:t>
            </a:r>
            <a:endParaRPr sz="2500">
              <a:latin typeface="Syne"/>
              <a:ea typeface="Syne"/>
              <a:cs typeface="Syne"/>
              <a:sym typeface="Syne"/>
            </a:endParaRPr>
          </a:p>
        </p:txBody>
      </p:sp>
      <p:sp>
        <p:nvSpPr>
          <p:cNvPr id="223" name="Google Shape;223;p32"/>
          <p:cNvSpPr txBox="1"/>
          <p:nvPr>
            <p:ph idx="2" type="subTitle"/>
          </p:nvPr>
        </p:nvSpPr>
        <p:spPr>
          <a:xfrm>
            <a:off x="605550" y="1265400"/>
            <a:ext cx="4125900" cy="333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RGB (Red, Green, Blue):</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CMYK (Cyan, Magenta, Yellow, Black):</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Outros modelos como HSL, HSV, Lab, etc.</a:t>
            </a:r>
            <a:endParaRPr sz="1500"/>
          </a:p>
          <a:p>
            <a:pPr indent="0" lvl="0" marL="457200" rtl="0" algn="l">
              <a:spcBef>
                <a:spcPts val="0"/>
              </a:spcBef>
              <a:spcAft>
                <a:spcPts val="0"/>
              </a:spcAft>
              <a:buNone/>
            </a:pPr>
            <a:r>
              <a:t/>
            </a:r>
            <a:endParaRPr sz="1500"/>
          </a:p>
        </p:txBody>
      </p:sp>
      <p:pic>
        <p:nvPicPr>
          <p:cNvPr id="224" name="Google Shape;224;p32"/>
          <p:cNvPicPr preferRelativeResize="0"/>
          <p:nvPr/>
        </p:nvPicPr>
        <p:blipFill rotWithShape="1">
          <a:blip r:embed="rId3">
            <a:alphaModFix/>
          </a:blip>
          <a:srcRect b="34115" l="0" r="0" t="0"/>
          <a:stretch/>
        </p:blipFill>
        <p:spPr>
          <a:xfrm>
            <a:off x="0" y="2084025"/>
            <a:ext cx="9144000" cy="3059475"/>
          </a:xfrm>
          <a:prstGeom prst="rect">
            <a:avLst/>
          </a:prstGeom>
          <a:noFill/>
          <a:ln>
            <a:noFill/>
          </a:ln>
        </p:spPr>
      </p:pic>
      <p:sp>
        <p:nvSpPr>
          <p:cNvPr id="225" name="Google Shape;225;p32"/>
          <p:cNvSpPr/>
          <p:nvPr/>
        </p:nvSpPr>
        <p:spPr>
          <a:xfrm>
            <a:off x="4792250" y="2995400"/>
            <a:ext cx="3993300" cy="1952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226" name="Google Shape;226;p32"/>
          <p:cNvPicPr preferRelativeResize="0"/>
          <p:nvPr/>
        </p:nvPicPr>
        <p:blipFill>
          <a:blip r:embed="rId4">
            <a:alphaModFix/>
          </a:blip>
          <a:stretch>
            <a:fillRect/>
          </a:stretch>
        </p:blipFill>
        <p:spPr>
          <a:xfrm>
            <a:off x="4885700" y="3086755"/>
            <a:ext cx="3806403" cy="1843295"/>
          </a:xfrm>
          <a:prstGeom prst="rect">
            <a:avLst/>
          </a:prstGeom>
          <a:noFill/>
          <a:ln>
            <a:noFill/>
          </a:ln>
        </p:spPr>
      </p:pic>
      <p:pic>
        <p:nvPicPr>
          <p:cNvPr id="227" name="Google Shape;227;p32"/>
          <p:cNvPicPr preferRelativeResize="0"/>
          <p:nvPr/>
        </p:nvPicPr>
        <p:blipFill>
          <a:blip r:embed="rId5">
            <a:alphaModFix/>
          </a:blip>
          <a:stretch>
            <a:fillRect/>
          </a:stretch>
        </p:blipFill>
        <p:spPr>
          <a:xfrm>
            <a:off x="4792250" y="1043125"/>
            <a:ext cx="3993301" cy="19522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yne"/>
                <a:ea typeface="Syne"/>
                <a:cs typeface="Syne"/>
                <a:sym typeface="Syne"/>
              </a:rPr>
              <a:t>Utilização na Computação Gráfica</a:t>
            </a:r>
            <a:endParaRPr>
              <a:latin typeface="Syne"/>
              <a:ea typeface="Syne"/>
              <a:cs typeface="Syne"/>
              <a:sym typeface="Syne"/>
            </a:endParaRPr>
          </a:p>
        </p:txBody>
      </p:sp>
      <p:sp>
        <p:nvSpPr>
          <p:cNvPr id="233" name="Google Shape;233;p33"/>
          <p:cNvSpPr txBox="1"/>
          <p:nvPr>
            <p:ph idx="2" type="subTitle"/>
          </p:nvPr>
        </p:nvSpPr>
        <p:spPr>
          <a:xfrm>
            <a:off x="720000" y="1265400"/>
            <a:ext cx="7034100" cy="36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Modelagem de objetos 3D</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Renderização de imagens</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Animação de personagens</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Realidade Virtual e Aumentada</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Interface do usuário</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Otimização de desempenho</a:t>
            </a:r>
            <a:endParaRPr sz="1500"/>
          </a:p>
        </p:txBody>
      </p:sp>
      <p:pic>
        <p:nvPicPr>
          <p:cNvPr id="234" name="Google Shape;234;p33"/>
          <p:cNvPicPr preferRelativeResize="0"/>
          <p:nvPr/>
        </p:nvPicPr>
        <p:blipFill rotWithShape="1">
          <a:blip r:embed="rId3">
            <a:alphaModFix/>
          </a:blip>
          <a:srcRect b="0" l="15794" r="12247" t="0"/>
          <a:stretch/>
        </p:blipFill>
        <p:spPr>
          <a:xfrm rot="-232680">
            <a:off x="4517725" y="1160750"/>
            <a:ext cx="2030624" cy="2821999"/>
          </a:xfrm>
          <a:prstGeom prst="rect">
            <a:avLst/>
          </a:prstGeom>
          <a:noFill/>
          <a:ln>
            <a:noFill/>
          </a:ln>
        </p:spPr>
      </p:pic>
      <p:pic>
        <p:nvPicPr>
          <p:cNvPr id="235" name="Google Shape;235;p33"/>
          <p:cNvPicPr preferRelativeResize="0"/>
          <p:nvPr/>
        </p:nvPicPr>
        <p:blipFill>
          <a:blip r:embed="rId4">
            <a:alphaModFix/>
          </a:blip>
          <a:stretch>
            <a:fillRect/>
          </a:stretch>
        </p:blipFill>
        <p:spPr>
          <a:xfrm rot="260438">
            <a:off x="6490475" y="1223350"/>
            <a:ext cx="1888649" cy="2469999"/>
          </a:xfrm>
          <a:prstGeom prst="rect">
            <a:avLst/>
          </a:prstGeom>
          <a:noFill/>
          <a:ln>
            <a:noFill/>
          </a:ln>
        </p:spPr>
      </p:pic>
      <p:pic>
        <p:nvPicPr>
          <p:cNvPr id="236" name="Google Shape;236;p33"/>
          <p:cNvPicPr preferRelativeResize="0"/>
          <p:nvPr/>
        </p:nvPicPr>
        <p:blipFill>
          <a:blip r:embed="rId5">
            <a:alphaModFix/>
          </a:blip>
          <a:stretch>
            <a:fillRect/>
          </a:stretch>
        </p:blipFill>
        <p:spPr>
          <a:xfrm rot="-1014333">
            <a:off x="5084155" y="3838298"/>
            <a:ext cx="1238558" cy="1238558"/>
          </a:xfrm>
          <a:prstGeom prst="rect">
            <a:avLst/>
          </a:prstGeom>
          <a:noFill/>
          <a:ln>
            <a:noFill/>
          </a:ln>
        </p:spPr>
      </p:pic>
      <p:pic>
        <p:nvPicPr>
          <p:cNvPr id="237" name="Google Shape;237;p33"/>
          <p:cNvPicPr preferRelativeResize="0"/>
          <p:nvPr/>
        </p:nvPicPr>
        <p:blipFill>
          <a:blip r:embed="rId6">
            <a:alphaModFix/>
          </a:blip>
          <a:stretch>
            <a:fillRect/>
          </a:stretch>
        </p:blipFill>
        <p:spPr>
          <a:xfrm rot="1071954">
            <a:off x="5971525" y="3409450"/>
            <a:ext cx="2171700" cy="217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Syne"/>
                <a:ea typeface="Syne"/>
                <a:cs typeface="Syne"/>
                <a:sym typeface="Syne"/>
              </a:rPr>
              <a:t>Referências</a:t>
            </a:r>
            <a:endParaRPr sz="2500">
              <a:latin typeface="Syne"/>
              <a:ea typeface="Syne"/>
              <a:cs typeface="Syne"/>
              <a:sym typeface="Syne"/>
            </a:endParaRPr>
          </a:p>
        </p:txBody>
      </p:sp>
      <p:sp>
        <p:nvSpPr>
          <p:cNvPr id="243" name="Google Shape;243;p34"/>
          <p:cNvSpPr txBox="1"/>
          <p:nvPr>
            <p:ph idx="2" type="subTitle"/>
          </p:nvPr>
        </p:nvSpPr>
        <p:spPr>
          <a:xfrm>
            <a:off x="720000" y="1265400"/>
            <a:ext cx="7034100" cy="333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Visual Perception in Computer Graphics Education - Alan Chalmers, Colin Dalton</a:t>
            </a:r>
            <a:endParaRPr sz="1500"/>
          </a:p>
          <a:p>
            <a:pPr indent="-323850" lvl="0" marL="457200" rtl="0" algn="l">
              <a:spcBef>
                <a:spcPts val="0"/>
              </a:spcBef>
              <a:spcAft>
                <a:spcPts val="0"/>
              </a:spcAft>
              <a:buSzPts val="1500"/>
              <a:buChar char="-"/>
            </a:pPr>
            <a:r>
              <a:rPr lang="en" sz="1500"/>
              <a:t>Visual Perception from a Computer Graphics Perspective - William Thompson, Roland Fleming, Sarah Creem-Regehr, Jeanine Kelly Stefanucci</a:t>
            </a:r>
            <a:endParaRPr sz="1500"/>
          </a:p>
          <a:p>
            <a:pPr indent="-323850" lvl="0" marL="457200" rtl="0" algn="l">
              <a:spcBef>
                <a:spcPts val="0"/>
              </a:spcBef>
              <a:spcAft>
                <a:spcPts val="0"/>
              </a:spcAft>
              <a:buSzPts val="1500"/>
              <a:buChar char="-"/>
            </a:pPr>
            <a:r>
              <a:rPr lang="en" sz="1500"/>
              <a:t>https://en.wikipedia.org/wiki/Visual_perception</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897350" y="1769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Obrigado pela atenção :)</a:t>
            </a:r>
            <a:endParaRPr/>
          </a:p>
        </p:txBody>
      </p:sp>
      <p:grpSp>
        <p:nvGrpSpPr>
          <p:cNvPr id="249" name="Google Shape;249;p35"/>
          <p:cNvGrpSpPr/>
          <p:nvPr/>
        </p:nvGrpSpPr>
        <p:grpSpPr>
          <a:xfrm>
            <a:off x="480350" y="1217550"/>
            <a:ext cx="9144002" cy="4591051"/>
            <a:chOff x="0" y="552450"/>
            <a:chExt cx="9144002" cy="4591051"/>
          </a:xfrm>
        </p:grpSpPr>
        <p:pic>
          <p:nvPicPr>
            <p:cNvPr id="250" name="Google Shape;250;p35"/>
            <p:cNvPicPr preferRelativeResize="0"/>
            <p:nvPr/>
          </p:nvPicPr>
          <p:blipFill rotWithShape="1">
            <a:blip r:embed="rId3">
              <a:alphaModFix amt="37000"/>
            </a:blip>
            <a:srcRect b="13845" l="0" r="8315" t="0"/>
            <a:stretch/>
          </p:blipFill>
          <p:spPr>
            <a:xfrm>
              <a:off x="931575" y="1012700"/>
              <a:ext cx="8212427" cy="4130800"/>
            </a:xfrm>
            <a:prstGeom prst="rect">
              <a:avLst/>
            </a:prstGeom>
            <a:noFill/>
            <a:ln>
              <a:noFill/>
            </a:ln>
          </p:spPr>
        </p:pic>
        <p:pic>
          <p:nvPicPr>
            <p:cNvPr id="251" name="Google Shape;251;p35"/>
            <p:cNvPicPr preferRelativeResize="0"/>
            <p:nvPr/>
          </p:nvPicPr>
          <p:blipFill rotWithShape="1">
            <a:blip r:embed="rId4">
              <a:alphaModFix/>
            </a:blip>
            <a:srcRect b="10738" l="0" r="0" t="0"/>
            <a:stretch/>
          </p:blipFill>
          <p:spPr>
            <a:xfrm>
              <a:off x="2006200" y="552450"/>
              <a:ext cx="7137800" cy="4591050"/>
            </a:xfrm>
            <a:prstGeom prst="rect">
              <a:avLst/>
            </a:prstGeom>
            <a:noFill/>
            <a:ln>
              <a:noFill/>
            </a:ln>
          </p:spPr>
        </p:pic>
        <p:pic>
          <p:nvPicPr>
            <p:cNvPr id="252" name="Google Shape;252;p35"/>
            <p:cNvPicPr preferRelativeResize="0"/>
            <p:nvPr/>
          </p:nvPicPr>
          <p:blipFill rotWithShape="1">
            <a:blip r:embed="rId5">
              <a:alphaModFix/>
            </a:blip>
            <a:srcRect b="10738" l="41190" r="0" t="48889"/>
            <a:stretch/>
          </p:blipFill>
          <p:spPr>
            <a:xfrm>
              <a:off x="0" y="3067050"/>
              <a:ext cx="4760625" cy="2076451"/>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yne"/>
                <a:ea typeface="Syne"/>
                <a:cs typeface="Syne"/>
                <a:sym typeface="Syne"/>
              </a:rPr>
              <a:t>Introdução</a:t>
            </a:r>
            <a:endParaRPr>
              <a:latin typeface="Syne"/>
              <a:ea typeface="Syne"/>
              <a:cs typeface="Syne"/>
              <a:sym typeface="Syne"/>
            </a:endParaRPr>
          </a:p>
        </p:txBody>
      </p:sp>
      <p:sp>
        <p:nvSpPr>
          <p:cNvPr id="173" name="Google Shape;173;p24"/>
          <p:cNvSpPr txBox="1"/>
          <p:nvPr>
            <p:ph idx="2" type="subTitle"/>
          </p:nvPr>
        </p:nvSpPr>
        <p:spPr>
          <a:xfrm>
            <a:off x="720000" y="1265400"/>
            <a:ext cx="7034100" cy="333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Capacidade de entender o que está ao nosso redor usando nossa visão.</a:t>
            </a:r>
            <a:endParaRPr sz="1500"/>
          </a:p>
          <a:p>
            <a:pPr indent="0" lvl="0" marL="457200" rtl="0" algn="l">
              <a:spcBef>
                <a:spcPts val="0"/>
              </a:spcBef>
              <a:spcAft>
                <a:spcPts val="0"/>
              </a:spcAft>
              <a:buNone/>
            </a:pPr>
            <a:r>
              <a:rPr lang="en" sz="1500"/>
              <a:t> </a:t>
            </a:r>
            <a:endParaRPr sz="1500"/>
          </a:p>
          <a:p>
            <a:pPr indent="-323850" lvl="0" marL="457200" rtl="0" algn="l">
              <a:spcBef>
                <a:spcPts val="0"/>
              </a:spcBef>
              <a:spcAft>
                <a:spcPts val="0"/>
              </a:spcAft>
              <a:buSzPts val="1500"/>
              <a:buChar char="-"/>
            </a:pPr>
            <a:r>
              <a:rPr lang="en" sz="1500"/>
              <a:t>Isso acontece porque nossos olhos captam a luz refletida pelos objetos que nos rodeiam.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O que entendemos desse processo é chamado de visão ou vista.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Os diferentes aspectos do nosso corpo que estão envolvidos nisso são chamados de Sistema Visual.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Muitas áreas diferentes da ciência estudam como isso funciona, como linguística, psicologia, ciência cognitiva, neurociência e biologia molecular.</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yne"/>
                <a:ea typeface="Syne"/>
                <a:cs typeface="Syne"/>
                <a:sym typeface="Syne"/>
              </a:rPr>
              <a:t>Sistema Visual</a:t>
            </a:r>
            <a:endParaRPr>
              <a:latin typeface="Syne"/>
              <a:ea typeface="Syne"/>
              <a:cs typeface="Syne"/>
              <a:sym typeface="Syne"/>
            </a:endParaRPr>
          </a:p>
        </p:txBody>
      </p:sp>
      <p:sp>
        <p:nvSpPr>
          <p:cNvPr id="179" name="Google Shape;179;p25"/>
          <p:cNvSpPr txBox="1"/>
          <p:nvPr>
            <p:ph idx="2" type="subTitle"/>
          </p:nvPr>
        </p:nvSpPr>
        <p:spPr>
          <a:xfrm>
            <a:off x="720000" y="1265400"/>
            <a:ext cx="7034100" cy="333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 luz entra nos olhos pela córnea e é focada pela lente na retina, na parte de trás do olho.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A retina converte a luz em sinais neurais através de células fotoreceptoras chamadas bastonetes e cones, esses sinais são transmitidos pelo nervo óptico para o cérebro.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No cérebro, o córtex visual primário e o córtex visual associativo interpretam as informações visuais. </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6"/>
          <p:cNvPicPr preferRelativeResize="0"/>
          <p:nvPr/>
        </p:nvPicPr>
        <p:blipFill rotWithShape="1">
          <a:blip r:embed="rId3">
            <a:alphaModFix/>
          </a:blip>
          <a:srcRect b="0" l="2387" r="5088" t="0"/>
          <a:stretch/>
        </p:blipFill>
        <p:spPr>
          <a:xfrm>
            <a:off x="482763" y="957638"/>
            <a:ext cx="8178475" cy="3228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720000" y="470425"/>
            <a:ext cx="805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yne"/>
                <a:ea typeface="Syne"/>
                <a:cs typeface="Syne"/>
                <a:sym typeface="Syne"/>
              </a:rPr>
              <a:t>Estudos da Percepção Visual</a:t>
            </a:r>
            <a:endParaRPr>
              <a:latin typeface="Syne"/>
              <a:ea typeface="Syne"/>
              <a:cs typeface="Syne"/>
              <a:sym typeface="Syne"/>
            </a:endParaRPr>
          </a:p>
        </p:txBody>
      </p:sp>
      <p:sp>
        <p:nvSpPr>
          <p:cNvPr id="190" name="Google Shape;190;p27"/>
          <p:cNvSpPr txBox="1"/>
          <p:nvPr>
            <p:ph idx="2" type="subTitle"/>
          </p:nvPr>
        </p:nvSpPr>
        <p:spPr>
          <a:xfrm>
            <a:off x="720000" y="1265400"/>
            <a:ext cx="7034100" cy="333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Hermann von Helmholtz é considerado o pioneiro nos estudos modernos de percepção visual.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Helmholtz concluiu que o olho humano não era capaz de produzir uma imagem de alta qualidade, levando à ideia de "</a:t>
            </a:r>
            <a:r>
              <a:rPr b="1" lang="en" sz="1500"/>
              <a:t>inferência inconsciente</a:t>
            </a:r>
            <a:r>
              <a:rPr lang="en" sz="1500"/>
              <a:t>".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Ele propôs que o cérebro faz suposições e conclusões a partir de dados incompletos, baseados em experiências anteriores.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Exemplos de suposições comuns baseadas em experiências visuais incluem a direção da luz, a visão de objetos e rostos e a percepção de profundidade.</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720000" y="470425"/>
            <a:ext cx="805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yne"/>
                <a:ea typeface="Syne"/>
                <a:cs typeface="Syne"/>
                <a:sym typeface="Syne"/>
              </a:rPr>
              <a:t>Teoria da Gestalt</a:t>
            </a:r>
            <a:endParaRPr>
              <a:latin typeface="Syne"/>
              <a:ea typeface="Syne"/>
              <a:cs typeface="Syne"/>
              <a:sym typeface="Syne"/>
            </a:endParaRPr>
          </a:p>
        </p:txBody>
      </p:sp>
      <p:sp>
        <p:nvSpPr>
          <p:cNvPr id="196" name="Google Shape;196;p28"/>
          <p:cNvSpPr txBox="1"/>
          <p:nvPr>
            <p:ph idx="2" type="subTitle"/>
          </p:nvPr>
        </p:nvSpPr>
        <p:spPr>
          <a:xfrm>
            <a:off x="720000" y="1265400"/>
            <a:ext cx="4716000" cy="333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As Leis da Organização da Gestalt têm guiado o estudo de como as pessoas percebem componentes visuais como padrões organizados ou totalidades, em vez de muitas partes diferentes.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Proximidade, Agrupamento, Fechamento, Paralelismo, Continuidade, Simetria e ordem, Conexão uniforme.</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Desenvolvimento moderno do estudo da sensação e da percepção humana, no design e na publicidade.</a:t>
            </a:r>
            <a:endParaRPr sz="1500"/>
          </a:p>
        </p:txBody>
      </p:sp>
      <p:pic>
        <p:nvPicPr>
          <p:cNvPr id="197" name="Google Shape;197;p28"/>
          <p:cNvPicPr preferRelativeResize="0"/>
          <p:nvPr/>
        </p:nvPicPr>
        <p:blipFill>
          <a:blip r:embed="rId3">
            <a:alphaModFix/>
          </a:blip>
          <a:stretch>
            <a:fillRect/>
          </a:stretch>
        </p:blipFill>
        <p:spPr>
          <a:xfrm>
            <a:off x="5728275" y="806988"/>
            <a:ext cx="2822225" cy="1881475"/>
          </a:xfrm>
          <a:prstGeom prst="rect">
            <a:avLst/>
          </a:prstGeom>
          <a:noFill/>
          <a:ln>
            <a:noFill/>
          </a:ln>
        </p:spPr>
      </p:pic>
      <p:pic>
        <p:nvPicPr>
          <p:cNvPr id="198" name="Google Shape;198;p28"/>
          <p:cNvPicPr preferRelativeResize="0"/>
          <p:nvPr/>
        </p:nvPicPr>
        <p:blipFill>
          <a:blip r:embed="rId4">
            <a:alphaModFix/>
          </a:blip>
          <a:stretch>
            <a:fillRect/>
          </a:stretch>
        </p:blipFill>
        <p:spPr>
          <a:xfrm>
            <a:off x="5710638" y="2854163"/>
            <a:ext cx="2857500" cy="2009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720000" y="470425"/>
            <a:ext cx="805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Syne"/>
                <a:ea typeface="Syne"/>
                <a:cs typeface="Syne"/>
                <a:sym typeface="Syne"/>
              </a:rPr>
              <a:t>Abordagens Cognitivas e Computacionais</a:t>
            </a:r>
            <a:endParaRPr sz="2600">
              <a:latin typeface="Syne"/>
              <a:ea typeface="Syne"/>
              <a:cs typeface="Syne"/>
              <a:sym typeface="Syne"/>
            </a:endParaRPr>
          </a:p>
        </p:txBody>
      </p:sp>
      <p:sp>
        <p:nvSpPr>
          <p:cNvPr id="204" name="Google Shape;204;p29"/>
          <p:cNvSpPr txBox="1"/>
          <p:nvPr>
            <p:ph idx="2" type="subTitle"/>
          </p:nvPr>
        </p:nvSpPr>
        <p:spPr>
          <a:xfrm>
            <a:off x="720000" y="1265400"/>
            <a:ext cx="7034100" cy="3675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Na década de 1970, David Marr desenvolveu uma teoria de visão em vários níveis, analisando o processo de visão em diferentes níveis de abstração. </a:t>
            </a:r>
            <a:endParaRPr sz="1500"/>
          </a:p>
          <a:p>
            <a:pPr indent="0" lvl="0" marL="0" rtl="0" algn="l">
              <a:spcBef>
                <a:spcPts val="0"/>
              </a:spcBef>
              <a:spcAft>
                <a:spcPts val="0"/>
              </a:spcAft>
              <a:buNone/>
            </a:pPr>
            <a:r>
              <a:t/>
            </a:r>
            <a:endParaRPr sz="1500"/>
          </a:p>
          <a:p>
            <a:pPr indent="0" lvl="0" marL="457200" rtl="0" algn="l">
              <a:spcBef>
                <a:spcPts val="0"/>
              </a:spcBef>
              <a:spcAft>
                <a:spcPts val="0"/>
              </a:spcAft>
              <a:buNone/>
            </a:pPr>
            <a:r>
              <a:rPr b="1" lang="en" sz="1500"/>
              <a:t>- Computacional</a:t>
            </a:r>
            <a:r>
              <a:rPr lang="en" sz="1500"/>
              <a:t>: Aborda os problemas que o sistema visual deve superar em um nível de abstração elevado. </a:t>
            </a:r>
            <a:endParaRPr sz="1500"/>
          </a:p>
          <a:p>
            <a:pPr indent="0" lvl="0" marL="457200" rtl="0" algn="l">
              <a:spcBef>
                <a:spcPts val="0"/>
              </a:spcBef>
              <a:spcAft>
                <a:spcPts val="0"/>
              </a:spcAft>
              <a:buNone/>
            </a:pPr>
            <a:r>
              <a:rPr b="1" lang="en" sz="1500"/>
              <a:t>- </a:t>
            </a:r>
            <a:r>
              <a:rPr b="1" lang="en" sz="1500"/>
              <a:t>Algorítmico</a:t>
            </a:r>
            <a:r>
              <a:rPr lang="en" sz="1500"/>
              <a:t>: Tenta identificar a estratégia que pode ser usada para resolver esses problemas.</a:t>
            </a:r>
            <a:endParaRPr sz="1500"/>
          </a:p>
          <a:p>
            <a:pPr indent="0" lvl="0" marL="457200" rtl="0" algn="l">
              <a:spcBef>
                <a:spcPts val="0"/>
              </a:spcBef>
              <a:spcAft>
                <a:spcPts val="0"/>
              </a:spcAft>
              <a:buNone/>
            </a:pPr>
            <a:r>
              <a:rPr b="1" lang="en" sz="1500"/>
              <a:t>- Implementação</a:t>
            </a:r>
            <a:r>
              <a:rPr lang="en" sz="1500"/>
              <a:t>: Tenta explicar como as soluções para esses problemas são realizadas na circuitaria neural.</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720000" y="470425"/>
            <a:ext cx="805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Syne"/>
                <a:ea typeface="Syne"/>
                <a:cs typeface="Syne"/>
                <a:sym typeface="Syne"/>
              </a:rPr>
              <a:t>Abordagens Cognitivas e Computacionais</a:t>
            </a:r>
            <a:endParaRPr sz="2600">
              <a:latin typeface="Syne"/>
              <a:ea typeface="Syne"/>
              <a:cs typeface="Syne"/>
              <a:sym typeface="Syne"/>
            </a:endParaRPr>
          </a:p>
        </p:txBody>
      </p:sp>
      <p:sp>
        <p:nvSpPr>
          <p:cNvPr id="210" name="Google Shape;210;p30"/>
          <p:cNvSpPr txBox="1"/>
          <p:nvPr>
            <p:ph idx="2" type="subTitle"/>
          </p:nvPr>
        </p:nvSpPr>
        <p:spPr>
          <a:xfrm>
            <a:off x="720000" y="1212225"/>
            <a:ext cx="7034100" cy="3675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Estágios de Visão propostos por Marr</a:t>
            </a:r>
            <a:r>
              <a:rPr lang="en" sz="1500"/>
              <a:t>:</a:t>
            </a:r>
            <a:endParaRPr sz="1500"/>
          </a:p>
          <a:p>
            <a:pPr indent="0" lvl="0" marL="457200" rtl="0" algn="l">
              <a:spcBef>
                <a:spcPts val="0"/>
              </a:spcBef>
              <a:spcAft>
                <a:spcPts val="0"/>
              </a:spcAft>
              <a:buNone/>
            </a:pPr>
            <a:r>
              <a:rPr b="1" lang="en" sz="1500"/>
              <a:t>- E</a:t>
            </a:r>
            <a:r>
              <a:rPr b="1" lang="en" sz="1500"/>
              <a:t>sboço Primal 2D: </a:t>
            </a:r>
            <a:r>
              <a:rPr lang="en" sz="1500"/>
              <a:t>Baseado na extração de características fundamentais da cena, como bordas e regiões.</a:t>
            </a:r>
            <a:endParaRPr sz="1500"/>
          </a:p>
          <a:p>
            <a:pPr indent="0" lvl="0" marL="457200" rtl="0" algn="l">
              <a:spcBef>
                <a:spcPts val="0"/>
              </a:spcBef>
              <a:spcAft>
                <a:spcPts val="0"/>
              </a:spcAft>
              <a:buNone/>
            </a:pPr>
            <a:r>
              <a:rPr b="1" lang="en" sz="1500"/>
              <a:t>- </a:t>
            </a:r>
            <a:r>
              <a:rPr b="1" lang="en" sz="1500"/>
              <a:t>Esboço 21⁄2D: </a:t>
            </a:r>
            <a:r>
              <a:rPr lang="en" sz="1500"/>
              <a:t>Reconhece texturas e outros elementos, semelhante a destacar ou sombrear áreas em um desenho.</a:t>
            </a:r>
            <a:endParaRPr sz="1500"/>
          </a:p>
          <a:p>
            <a:pPr indent="0" lvl="0" marL="457200" rtl="0" algn="l">
              <a:spcBef>
                <a:spcPts val="0"/>
              </a:spcBef>
              <a:spcAft>
                <a:spcPts val="0"/>
              </a:spcAft>
              <a:buNone/>
            </a:pPr>
            <a:r>
              <a:rPr b="1" lang="en" sz="1500"/>
              <a:t>- </a:t>
            </a:r>
            <a:r>
              <a:rPr b="1" lang="en" sz="1500"/>
              <a:t>Modelo 3D: </a:t>
            </a:r>
            <a:r>
              <a:rPr lang="en" sz="1500"/>
              <a:t>Visualização contínua da cena em um mapa tridimensional.</a:t>
            </a:r>
            <a:endParaRPr sz="1500"/>
          </a:p>
        </p:txBody>
      </p:sp>
      <p:pic>
        <p:nvPicPr>
          <p:cNvPr id="211" name="Google Shape;211;p30"/>
          <p:cNvPicPr preferRelativeResize="0"/>
          <p:nvPr/>
        </p:nvPicPr>
        <p:blipFill>
          <a:blip r:embed="rId3">
            <a:alphaModFix/>
          </a:blip>
          <a:stretch>
            <a:fillRect/>
          </a:stretch>
        </p:blipFill>
        <p:spPr>
          <a:xfrm>
            <a:off x="1494092" y="3053522"/>
            <a:ext cx="6155808" cy="1834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720000" y="470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Syne"/>
                <a:ea typeface="Syne"/>
                <a:cs typeface="Syne"/>
                <a:sym typeface="Syne"/>
              </a:rPr>
              <a:t>Percepção Visual na Computação Gráfica</a:t>
            </a:r>
            <a:endParaRPr sz="2500">
              <a:latin typeface="Syne"/>
              <a:ea typeface="Syne"/>
              <a:cs typeface="Syne"/>
              <a:sym typeface="Syne"/>
            </a:endParaRPr>
          </a:p>
        </p:txBody>
      </p:sp>
      <p:sp>
        <p:nvSpPr>
          <p:cNvPr id="217" name="Google Shape;217;p31"/>
          <p:cNvSpPr txBox="1"/>
          <p:nvPr>
            <p:ph idx="2" type="subTitle"/>
          </p:nvPr>
        </p:nvSpPr>
        <p:spPr>
          <a:xfrm>
            <a:off x="720000" y="1265400"/>
            <a:ext cx="7034100" cy="333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 percepção visual oferece a possibilidade de ajudar a alcançar ambientes virtuais de alta fidelidade em um tempo razoável.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Ao levar em consideração que é o ser humano que estará olhando as imagens resultantes, a percepção visual pode explorar o conhecimento do sistema visual humano para economizar tempo significativo de renderização, simplesmente não computando aquelas partes de uma cena que o humano não notará.</a:t>
            </a:r>
            <a:r>
              <a:rPr lang="en" sz="1500"/>
              <a:t>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AI Capability Control Pitch Deck by Slidesgo">
  <a:themeElements>
    <a:clrScheme name="Simple Light">
      <a:dk1>
        <a:srgbClr val="FFFFFF"/>
      </a:dk1>
      <a:lt1>
        <a:srgbClr val="1D0349"/>
      </a:lt1>
      <a:dk2>
        <a:srgbClr val="5D0CDA"/>
      </a:dk2>
      <a:lt2>
        <a:srgbClr val="783AD5"/>
      </a:lt2>
      <a:accent1>
        <a:srgbClr val="B690F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